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308" r:id="rId6"/>
    <p:sldId id="261" r:id="rId7"/>
    <p:sldId id="262" r:id="rId8"/>
    <p:sldId id="358" r:id="rId9"/>
    <p:sldId id="360" r:id="rId10"/>
    <p:sldId id="265" r:id="rId11"/>
    <p:sldId id="361" r:id="rId12"/>
    <p:sldId id="362" r:id="rId13"/>
    <p:sldId id="367" r:id="rId14"/>
    <p:sldId id="368" r:id="rId15"/>
    <p:sldId id="369" r:id="rId16"/>
    <p:sldId id="372" r:id="rId17"/>
    <p:sldId id="374" r:id="rId18"/>
    <p:sldId id="282" r:id="rId19"/>
    <p:sldId id="283" r:id="rId20"/>
    <p:sldId id="31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AA9F6"/>
    <a:srgbClr val="BC7300"/>
    <a:srgbClr val="FCAD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74" autoAdjust="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‹N°›</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50" name="Google Shape;85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9" name="Google Shape;87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7" name="Google Shape;78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a:p>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lang="fr-FR"/>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rPr>
              <a:t>ise.</a:t>
            </a:r>
          </a:p>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3" name="Google Shape;2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endParaRPr dirty="0"/>
          </a:p>
          <a:p>
            <a:pPr marL="0" lvl="0" indent="0" algn="l" rtl="0">
              <a:spcBef>
                <a:spcPts val="0"/>
              </a:spcBef>
              <a:spcAft>
                <a:spcPts val="0"/>
              </a:spcAft>
              <a:buClr>
                <a:schemeClr val="dk1"/>
              </a:buClr>
              <a:buSzPts val="1200"/>
              <a:buFont typeface="Calibri" panose="020F0502020204030204"/>
              <a:buNone/>
            </a:pPr>
            <a:endParaRPr dirty="0"/>
          </a:p>
        </p:txBody>
      </p:sp>
      <p:sp>
        <p:nvSpPr>
          <p:cNvPr id="291" name="Google Shape;29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8</a:t>
            </a:fld>
            <a:endParaRPr lang="fr-F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43981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u="none" strike="noStrik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0" name="Google Shape;4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38889"/>
              </a:buClr>
              <a:buSzPts val="2400"/>
              <a:buNone/>
              <a:defRPr sz="2400">
                <a:solidFill>
                  <a:srgbClr val="D38889"/>
                </a:solidFill>
              </a:defRPr>
            </a:lvl1pPr>
            <a:lvl2pPr marL="914400" lvl="1" indent="-228600" algn="l">
              <a:lnSpc>
                <a:spcPct val="90000"/>
              </a:lnSpc>
              <a:spcBef>
                <a:spcPts val="500"/>
              </a:spcBef>
              <a:spcAft>
                <a:spcPts val="0"/>
              </a:spcAft>
              <a:buClr>
                <a:srgbClr val="D38889"/>
              </a:buClr>
              <a:buSzPts val="2000"/>
              <a:buNone/>
              <a:defRPr sz="2000">
                <a:solidFill>
                  <a:srgbClr val="D38889"/>
                </a:solidFill>
              </a:defRPr>
            </a:lvl2pPr>
            <a:lvl3pPr marL="1371600" lvl="2" indent="-228600" algn="l">
              <a:lnSpc>
                <a:spcPct val="90000"/>
              </a:lnSpc>
              <a:spcBef>
                <a:spcPts val="500"/>
              </a:spcBef>
              <a:spcAft>
                <a:spcPts val="0"/>
              </a:spcAft>
              <a:buClr>
                <a:srgbClr val="D38889"/>
              </a:buClr>
              <a:buSzPts val="1800"/>
              <a:buNone/>
              <a:defRPr sz="1800">
                <a:solidFill>
                  <a:srgbClr val="D38889"/>
                </a:solidFill>
              </a:defRPr>
            </a:lvl3pPr>
            <a:lvl4pPr marL="1828800" lvl="3" indent="-228600" algn="l">
              <a:lnSpc>
                <a:spcPct val="90000"/>
              </a:lnSpc>
              <a:spcBef>
                <a:spcPts val="500"/>
              </a:spcBef>
              <a:spcAft>
                <a:spcPts val="0"/>
              </a:spcAft>
              <a:buClr>
                <a:srgbClr val="D38889"/>
              </a:buClr>
              <a:buSzPts val="1600"/>
              <a:buNone/>
              <a:defRPr sz="1600">
                <a:solidFill>
                  <a:srgbClr val="D38889"/>
                </a:solidFill>
              </a:defRPr>
            </a:lvl4pPr>
            <a:lvl5pPr marL="2286000" lvl="4" indent="-228600" algn="l">
              <a:lnSpc>
                <a:spcPct val="90000"/>
              </a:lnSpc>
              <a:spcBef>
                <a:spcPts val="500"/>
              </a:spcBef>
              <a:spcAft>
                <a:spcPts val="0"/>
              </a:spcAft>
              <a:buClr>
                <a:srgbClr val="D38889"/>
              </a:buClr>
              <a:buSzPts val="1600"/>
              <a:buNone/>
              <a:defRPr sz="1600">
                <a:solidFill>
                  <a:srgbClr val="D38889"/>
                </a:solidFill>
              </a:defRPr>
            </a:lvl5pPr>
            <a:lvl6pPr marL="2743200" lvl="5" indent="-228600" algn="l">
              <a:lnSpc>
                <a:spcPct val="90000"/>
              </a:lnSpc>
              <a:spcBef>
                <a:spcPts val="500"/>
              </a:spcBef>
              <a:spcAft>
                <a:spcPts val="0"/>
              </a:spcAft>
              <a:buClr>
                <a:srgbClr val="D38889"/>
              </a:buClr>
              <a:buSzPts val="1600"/>
              <a:buNone/>
              <a:defRPr sz="1600">
                <a:solidFill>
                  <a:srgbClr val="D38889"/>
                </a:solidFill>
              </a:defRPr>
            </a:lvl6pPr>
            <a:lvl7pPr marL="3200400" lvl="6" indent="-228600" algn="l">
              <a:lnSpc>
                <a:spcPct val="90000"/>
              </a:lnSpc>
              <a:spcBef>
                <a:spcPts val="500"/>
              </a:spcBef>
              <a:spcAft>
                <a:spcPts val="0"/>
              </a:spcAft>
              <a:buClr>
                <a:srgbClr val="D38889"/>
              </a:buClr>
              <a:buSzPts val="1600"/>
              <a:buNone/>
              <a:defRPr sz="1600">
                <a:solidFill>
                  <a:srgbClr val="D38889"/>
                </a:solidFill>
              </a:defRPr>
            </a:lvl7pPr>
            <a:lvl8pPr marL="3657600" lvl="7" indent="-228600" algn="l">
              <a:lnSpc>
                <a:spcPct val="90000"/>
              </a:lnSpc>
              <a:spcBef>
                <a:spcPts val="500"/>
              </a:spcBef>
              <a:spcAft>
                <a:spcPts val="0"/>
              </a:spcAft>
              <a:buClr>
                <a:srgbClr val="D38889"/>
              </a:buClr>
              <a:buSzPts val="1600"/>
              <a:buNone/>
              <a:defRPr sz="1600">
                <a:solidFill>
                  <a:srgbClr val="D38889"/>
                </a:solidFill>
              </a:defRPr>
            </a:lvl8pPr>
            <a:lvl9pPr marL="4114800" lvl="8" indent="-228600" algn="l">
              <a:lnSpc>
                <a:spcPct val="90000"/>
              </a:lnSpc>
              <a:spcBef>
                <a:spcPts val="500"/>
              </a:spcBef>
              <a:spcAft>
                <a:spcPts val="0"/>
              </a:spcAft>
              <a:buClr>
                <a:srgbClr val="D38889"/>
              </a:buClr>
              <a:buSzPts val="1600"/>
              <a:buNone/>
              <a:defRPr sz="1600">
                <a:solidFill>
                  <a:srgbClr val="D38889"/>
                </a:solidFill>
              </a:defRPr>
            </a:lvl9pPr>
          </a:lstStyle>
          <a:p>
            <a:endParaRPr/>
          </a:p>
        </p:txBody>
      </p:sp>
      <p:sp>
        <p:nvSpPr>
          <p:cNvPr id="30" name="Google Shape;3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fr-FR"/>
              <a:t>‹N°›</a:t>
            </a:fld>
            <a:endParaRPr lang="fr-F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
          <p:cNvSpPr txBox="1"/>
          <p:nvPr/>
        </p:nvSpPr>
        <p:spPr>
          <a:xfrm>
            <a:off x="1086291" y="3843463"/>
            <a:ext cx="9673500" cy="987425"/>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endParaRPr dirty="0"/>
          </a:p>
          <a:p>
            <a:pPr marL="0" marR="0" lvl="0" indent="0" algn="ctr" rtl="0">
              <a:spcBef>
                <a:spcPts val="0"/>
              </a:spcBef>
              <a:spcAft>
                <a:spcPts val="0"/>
              </a:spcAft>
              <a:buNone/>
            </a:pPr>
            <a:r>
              <a:rPr lang="fr-FR" sz="1700" b="0" i="0" u="none" strike="noStrike" cap="none"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Elaboré par</a:t>
            </a:r>
            <a:r>
              <a:rPr lang="fr-FR" sz="1700" b="0" i="0" u="none" strike="noStrike" cap="none" dirty="0">
                <a:solidFill>
                  <a:srgbClr val="190103"/>
                </a:solidFill>
                <a:latin typeface="Calibri" panose="020F0502020204030204"/>
                <a:ea typeface="Calibri" panose="020F0502020204030204"/>
                <a:cs typeface="Calibri" panose="020F0502020204030204"/>
                <a:sym typeface="Calibri" panose="020F0502020204030204"/>
              </a:rPr>
              <a:t> </a:t>
            </a:r>
            <a:endParaRPr sz="400" b="0" i="0" u="none" strike="noStrike" cap="none"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1000"/>
              </a:spcBef>
              <a:spcAft>
                <a:spcPts val="0"/>
              </a:spcAft>
              <a:buNone/>
            </a:pPr>
            <a:r>
              <a:rPr lang="fr-FR" sz="1900" b="1" i="0" u="none" strike="noStrike" cap="none" dirty="0">
                <a:latin typeface="Times New Roman" panose="02020603050405020304"/>
                <a:ea typeface="Times New Roman" panose="02020603050405020304"/>
                <a:cs typeface="Times New Roman" panose="02020603050405020304"/>
                <a:sym typeface="Times New Roman" panose="02020603050405020304"/>
              </a:rPr>
              <a:t>Hamza Mhibik</a:t>
            </a:r>
          </a:p>
        </p:txBody>
      </p:sp>
      <p:sp>
        <p:nvSpPr>
          <p:cNvPr id="95" name="Google Shape;95;p1"/>
          <p:cNvSpPr txBox="1"/>
          <p:nvPr/>
        </p:nvSpPr>
        <p:spPr>
          <a:xfrm>
            <a:off x="1341958" y="1151980"/>
            <a:ext cx="9162181" cy="12260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199"/>
              <a:buFont typeface="Arial" panose="020B0604020202020204"/>
              <a:buNone/>
            </a:pPr>
            <a:r>
              <a:rPr lang="fr-FR" sz="3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fr-FR"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PROJET DE FIN D’ETUDES</a:t>
            </a:r>
          </a:p>
          <a:p>
            <a:pPr marL="685800" indent="-685800" algn="ctr">
              <a:lnSpc>
                <a:spcPct val="107000"/>
              </a:lnSpc>
              <a:spcAft>
                <a:spcPts val="800"/>
              </a:spcAft>
            </a:pPr>
            <a:r>
              <a:rPr lang="fr-FR"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fr-FR" sz="1800" kern="100" spc="75" dirty="0">
                <a:effectLst/>
                <a:latin typeface="Times New Roman" panose="02020603050405020304" pitchFamily="18" charset="0"/>
                <a:ea typeface="Times New Roman" panose="02020603050405020304" pitchFamily="18" charset="0"/>
                <a:cs typeface="Times New Roman" panose="02020603050405020304" pitchFamily="18" charset="0"/>
              </a:rPr>
              <a:t>POUR L'OBTENTION DU DIPLOME DE LICENCE EN SCIENCE DE L’INFORMATIQUE ET MULTIMEDIA</a:t>
            </a:r>
          </a:p>
        </p:txBody>
      </p:sp>
      <p:sp>
        <p:nvSpPr>
          <p:cNvPr id="96" name="Google Shape;96;p1"/>
          <p:cNvSpPr/>
          <p:nvPr/>
        </p:nvSpPr>
        <p:spPr>
          <a:xfrm>
            <a:off x="2141175" y="5139158"/>
            <a:ext cx="7797207" cy="3670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  Encadrante pédagogique	                                   Encadrante professionnelle</a:t>
            </a:r>
          </a:p>
        </p:txBody>
      </p:sp>
      <p:sp>
        <p:nvSpPr>
          <p:cNvPr id="97" name="Google Shape;97;p1"/>
          <p:cNvSpPr/>
          <p:nvPr/>
        </p:nvSpPr>
        <p:spPr>
          <a:xfrm>
            <a:off x="2451735" y="5574030"/>
            <a:ext cx="7453630"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fr-FR"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Mme. Asma </a:t>
            </a:r>
            <a:r>
              <a:rPr lang="fr-FR" sz="1800" b="1" dirty="0">
                <a:latin typeface="Times New Roman" panose="02020603050405020304"/>
                <a:ea typeface="Times New Roman" panose="02020603050405020304"/>
                <a:cs typeface="Times New Roman" panose="02020603050405020304"/>
                <a:sym typeface="Times New Roman" panose="02020603050405020304"/>
              </a:rPr>
              <a:t>E</a:t>
            </a:r>
            <a:r>
              <a:rPr lang="fr-FR"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ladel</a:t>
            </a:r>
            <a:r>
              <a:rPr lang="fr-FR"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fr-FR"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Mr. Karim kbayer</a:t>
            </a:r>
            <a:endParaRPr sz="1800" dirty="0">
              <a:latin typeface="Calibri" panose="020F0502020204030204"/>
              <a:ea typeface="Calibri" panose="020F0502020204030204"/>
              <a:cs typeface="Calibri" panose="020F0502020204030204"/>
              <a:sym typeface="Calibri" panose="020F0502020204030204"/>
            </a:endParaRPr>
          </a:p>
        </p:txBody>
      </p:sp>
      <p:pic>
        <p:nvPicPr>
          <p:cNvPr id="4" name="Google Shape;89;p1"/>
          <p:cNvPicPr preferRelativeResize="0"/>
          <p:nvPr/>
        </p:nvPicPr>
        <p:blipFill rotWithShape="1">
          <a:blip r:embed="rId3"/>
          <a:srcRect t="42587" b="28654"/>
          <a:stretch>
            <a:fillRect/>
          </a:stretch>
        </p:blipFill>
        <p:spPr>
          <a:xfrm>
            <a:off x="0" y="5891048"/>
            <a:ext cx="12192000" cy="966952"/>
          </a:xfrm>
          <a:prstGeom prst="rect">
            <a:avLst/>
          </a:prstGeom>
          <a:noFill/>
          <a:ln>
            <a:noFill/>
          </a:ln>
        </p:spPr>
      </p:pic>
      <p:sp>
        <p:nvSpPr>
          <p:cNvPr id="5" name="Google Shape;93;p1"/>
          <p:cNvSpPr/>
          <p:nvPr/>
        </p:nvSpPr>
        <p:spPr>
          <a:xfrm>
            <a:off x="2783840" y="6095365"/>
            <a:ext cx="6550660" cy="51054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fr-FR" b="1" i="0" u="none" strike="noStrike" cap="none"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Année universitaire</a:t>
            </a:r>
            <a:endParaRPr b="1" i="0" u="none" strike="noStrike" cap="none" dirty="0">
              <a:solidFill>
                <a:srgbClr val="0070C0"/>
              </a:solidFill>
              <a:latin typeface="Arial" panose="020B0604020202020204"/>
              <a:ea typeface="Arial" panose="020B0604020202020204"/>
              <a:cs typeface="Arial" panose="020B0604020202020204"/>
              <a:sym typeface="Arial" panose="020B0604020202020204"/>
            </a:endParaRPr>
          </a:p>
          <a:p>
            <a:pPr marL="0" marR="0" lvl="0" indent="0" algn="ctr" rtl="0">
              <a:lnSpc>
                <a:spcPct val="115000"/>
              </a:lnSpc>
              <a:spcBef>
                <a:spcPts val="0"/>
              </a:spcBef>
              <a:spcAft>
                <a:spcPts val="0"/>
              </a:spcAft>
              <a:buNone/>
            </a:pPr>
            <a:r>
              <a:rPr lang="fr-FR" b="1" i="0" u="none" strike="noStrike" cap="none"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2023 – 2024</a:t>
            </a:r>
          </a:p>
        </p:txBody>
      </p:sp>
      <p:pic>
        <p:nvPicPr>
          <p:cNvPr id="7" name="Picture 4116" descr="Description : isimg">
            <a:extLst>
              <a:ext uri="{FF2B5EF4-FFF2-40B4-BE49-F238E27FC236}">
                <a16:creationId xmlns:a16="http://schemas.microsoft.com/office/drawing/2014/main" id="{B76FB840-FF22-BE4B-6D5E-54C7C4B60C32}"/>
              </a:ext>
            </a:extLst>
          </p:cNvPr>
          <p:cNvPicPr>
            <a:picLocks noChangeAspect="1"/>
          </p:cNvPicPr>
          <p:nvPr/>
        </p:nvPicPr>
        <p:blipFill>
          <a:blip r:embed="rId4" cstate="print"/>
          <a:srcRect/>
          <a:stretch>
            <a:fillRect/>
          </a:stretch>
        </p:blipFill>
        <p:spPr bwMode="auto">
          <a:xfrm>
            <a:off x="171921" y="102552"/>
            <a:ext cx="1567815" cy="979805"/>
          </a:xfrm>
          <a:prstGeom prst="rect">
            <a:avLst/>
          </a:prstGeom>
          <a:noFill/>
          <a:ln w="9525">
            <a:noFill/>
            <a:miter lim="800000"/>
            <a:headEnd/>
            <a:tailEnd/>
          </a:ln>
        </p:spPr>
      </p:pic>
      <p:pic>
        <p:nvPicPr>
          <p:cNvPr id="8" name="Image 7">
            <a:extLst>
              <a:ext uri="{FF2B5EF4-FFF2-40B4-BE49-F238E27FC236}">
                <a16:creationId xmlns:a16="http://schemas.microsoft.com/office/drawing/2014/main" id="{954EC0B4-8464-E9D7-2853-A49B9DD170D1}"/>
              </a:ext>
            </a:extLst>
          </p:cNvPr>
          <p:cNvPicPr>
            <a:picLocks noChangeAspect="1"/>
          </p:cNvPicPr>
          <p:nvPr/>
        </p:nvPicPr>
        <p:blipFill>
          <a:blip r:embed="rId5"/>
          <a:stretch>
            <a:fillRect/>
          </a:stretch>
        </p:blipFill>
        <p:spPr>
          <a:xfrm>
            <a:off x="10423051" y="-318923"/>
            <a:ext cx="1970176" cy="1970176"/>
          </a:xfrm>
          <a:prstGeom prst="rect">
            <a:avLst/>
          </a:prstGeom>
        </p:spPr>
      </p:pic>
      <p:sp>
        <p:nvSpPr>
          <p:cNvPr id="9" name="Google Shape;90;p1">
            <a:extLst>
              <a:ext uri="{FF2B5EF4-FFF2-40B4-BE49-F238E27FC236}">
                <a16:creationId xmlns:a16="http://schemas.microsoft.com/office/drawing/2014/main" id="{812A6D2B-CE42-308C-3F36-6A521AE18A6F}"/>
              </a:ext>
            </a:extLst>
          </p:cNvPr>
          <p:cNvSpPr txBox="1">
            <a:spLocks/>
          </p:cNvSpPr>
          <p:nvPr/>
        </p:nvSpPr>
        <p:spPr>
          <a:xfrm>
            <a:off x="2380224" y="2532356"/>
            <a:ext cx="7085634" cy="1444839"/>
          </a:xfrm>
          <a:prstGeom prst="rect">
            <a:avLst/>
          </a:prstGeom>
          <a:solidFill>
            <a:schemeClr val="lt1"/>
          </a:solidFill>
          <a:ln w="12700" cap="flat" cmpd="sng">
            <a:solidFill>
              <a:srgbClr val="190103"/>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spcBef>
                <a:spcPts val="0"/>
              </a:spcBef>
              <a:buClr>
                <a:srgbClr val="BE0F1D"/>
              </a:buClr>
              <a:buSzPts val="2800"/>
            </a:pPr>
            <a:endParaRPr lang="fr-FR" b="1" dirty="0">
              <a:solidFill>
                <a:srgbClr val="002060"/>
              </a:solidFill>
            </a:endParaRPr>
          </a:p>
          <a:p>
            <a:pPr marL="0" indent="0">
              <a:spcBef>
                <a:spcPts val="0"/>
              </a:spcBef>
              <a:buClr>
                <a:srgbClr val="BE0F1D"/>
              </a:buClr>
              <a:buSzPts val="2800"/>
            </a:pPr>
            <a:r>
              <a:rPr lang="fr-FR" b="1" dirty="0">
                <a:solidFill>
                  <a:srgbClr val="002060"/>
                </a:solidFill>
              </a:rPr>
              <a:t>Conception et Réalisation d’un Site Web de Gestion et de Réservation de Terrains de Football </a:t>
            </a:r>
            <a:endParaRPr lang="fr-FR" b="1"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Espace réservé du numéro de diapositive 3">
            <a:extLst>
              <a:ext uri="{FF2B5EF4-FFF2-40B4-BE49-F238E27FC236}">
                <a16:creationId xmlns:a16="http://schemas.microsoft.com/office/drawing/2014/main" id="{1BB6A762-EF36-9032-59A0-0DB4A125F03A}"/>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6" name="Image 5">
            <a:extLst>
              <a:ext uri="{FF2B5EF4-FFF2-40B4-BE49-F238E27FC236}">
                <a16:creationId xmlns:a16="http://schemas.microsoft.com/office/drawing/2014/main" id="{20B66FE4-84B9-ECCA-A0CC-3E88F4A18732}"/>
              </a:ext>
            </a:extLst>
          </p:cNvPr>
          <p:cNvPicPr>
            <a:picLocks noChangeAspect="1"/>
          </p:cNvPicPr>
          <p:nvPr/>
        </p:nvPicPr>
        <p:blipFill>
          <a:blip r:embed="rId3"/>
          <a:stretch>
            <a:fillRect/>
          </a:stretch>
        </p:blipFill>
        <p:spPr>
          <a:xfrm>
            <a:off x="9647378" y="3692712"/>
            <a:ext cx="958613" cy="720938"/>
          </a:xfrm>
          <a:prstGeom prst="rect">
            <a:avLst/>
          </a:prstGeom>
        </p:spPr>
      </p:pic>
      <p:cxnSp>
        <p:nvCxnSpPr>
          <p:cNvPr id="3" name="Google Shape;327;p8">
            <a:extLst>
              <a:ext uri="{FF2B5EF4-FFF2-40B4-BE49-F238E27FC236}">
                <a16:creationId xmlns:a16="http://schemas.microsoft.com/office/drawing/2014/main" id="{D7699E01-A415-BA5F-74AA-F94B0DCD82E0}"/>
              </a:ext>
            </a:extLst>
          </p:cNvPr>
          <p:cNvCxnSpPr>
            <a:cxnSpLocks/>
          </p:cNvCxnSpPr>
          <p:nvPr/>
        </p:nvCxnSpPr>
        <p:spPr>
          <a:xfrm>
            <a:off x="7415327" y="3715726"/>
            <a:ext cx="1881383" cy="1059679"/>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4" name="Google Shape;328;p8">
            <a:extLst>
              <a:ext uri="{FF2B5EF4-FFF2-40B4-BE49-F238E27FC236}">
                <a16:creationId xmlns:a16="http://schemas.microsoft.com/office/drawing/2014/main" id="{ADA7587D-9F6D-8038-8C0F-4B8425568F68}"/>
              </a:ext>
            </a:extLst>
          </p:cNvPr>
          <p:cNvCxnSpPr>
            <a:cxnSpLocks/>
          </p:cNvCxnSpPr>
          <p:nvPr/>
        </p:nvCxnSpPr>
        <p:spPr>
          <a:xfrm>
            <a:off x="8099887" y="2278369"/>
            <a:ext cx="1790700" cy="10923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sp>
        <p:nvSpPr>
          <p:cNvPr id="429" name="Google Shape;429;p10"/>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(1/13)</a:t>
            </a:r>
          </a:p>
        </p:txBody>
      </p:sp>
      <p:cxnSp>
        <p:nvCxnSpPr>
          <p:cNvPr id="13" name="Google Shape;140;p3">
            <a:extLst>
              <a:ext uri="{FF2B5EF4-FFF2-40B4-BE49-F238E27FC236}">
                <a16:creationId xmlns:a16="http://schemas.microsoft.com/office/drawing/2014/main" id="{93BF9227-F04F-399F-4176-1BDD21EB504A}"/>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4" name="Google Shape;141;p3">
            <a:extLst>
              <a:ext uri="{FF2B5EF4-FFF2-40B4-BE49-F238E27FC236}">
                <a16:creationId xmlns:a16="http://schemas.microsoft.com/office/drawing/2014/main" id="{71E12815-931B-64FE-288F-C18F472451BF}"/>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 name="Google Shape;149;p3">
            <a:extLst>
              <a:ext uri="{FF2B5EF4-FFF2-40B4-BE49-F238E27FC236}">
                <a16:creationId xmlns:a16="http://schemas.microsoft.com/office/drawing/2014/main" id="{8E2D03CE-9BC5-29F8-8635-0AA0ED51830F}"/>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6" name="Google Shape;143;p3">
            <a:extLst>
              <a:ext uri="{FF2B5EF4-FFF2-40B4-BE49-F238E27FC236}">
                <a16:creationId xmlns:a16="http://schemas.microsoft.com/office/drawing/2014/main" id="{CE9F2B2D-00B9-F126-B622-AE92ED14BC45}"/>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5;p3">
            <a:extLst>
              <a:ext uri="{FF2B5EF4-FFF2-40B4-BE49-F238E27FC236}">
                <a16:creationId xmlns:a16="http://schemas.microsoft.com/office/drawing/2014/main" id="{A7A43670-5FC1-F7D8-4EC6-0CDA435D3DA8}"/>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6;p3">
            <a:extLst>
              <a:ext uri="{FF2B5EF4-FFF2-40B4-BE49-F238E27FC236}">
                <a16:creationId xmlns:a16="http://schemas.microsoft.com/office/drawing/2014/main" id="{77898B65-61E9-B11B-C3C9-EB52EC3B533E}"/>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7;p3">
            <a:extLst>
              <a:ext uri="{FF2B5EF4-FFF2-40B4-BE49-F238E27FC236}">
                <a16:creationId xmlns:a16="http://schemas.microsoft.com/office/drawing/2014/main" id="{2978A708-064D-EFF4-527D-18402E6124B5}"/>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0" name="Google Shape;148;p3">
            <a:extLst>
              <a:ext uri="{FF2B5EF4-FFF2-40B4-BE49-F238E27FC236}">
                <a16:creationId xmlns:a16="http://schemas.microsoft.com/office/drawing/2014/main" id="{59C9B13A-2D8D-CA52-34EA-45F261FAEE35}"/>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1" name="Google Shape;150;p3">
            <a:extLst>
              <a:ext uri="{FF2B5EF4-FFF2-40B4-BE49-F238E27FC236}">
                <a16:creationId xmlns:a16="http://schemas.microsoft.com/office/drawing/2014/main" id="{941EC737-BAB0-520B-0447-CF9705DB4908}"/>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2" name="Google Shape;151;p3">
            <a:extLst>
              <a:ext uri="{FF2B5EF4-FFF2-40B4-BE49-F238E27FC236}">
                <a16:creationId xmlns:a16="http://schemas.microsoft.com/office/drawing/2014/main" id="{2E900568-0B53-0FB9-16C3-8E9BB8D2178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3" name="Google Shape;152;p3">
            <a:extLst>
              <a:ext uri="{FF2B5EF4-FFF2-40B4-BE49-F238E27FC236}">
                <a16:creationId xmlns:a16="http://schemas.microsoft.com/office/drawing/2014/main" id="{DFA73164-92A2-05CA-8BB8-595027B648E1}"/>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4" name="Google Shape;141;p3">
            <a:extLst>
              <a:ext uri="{FF2B5EF4-FFF2-40B4-BE49-F238E27FC236}">
                <a16:creationId xmlns:a16="http://schemas.microsoft.com/office/drawing/2014/main" id="{86A9ECB8-C8F7-0919-DF12-F28EE1EBE119}"/>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5" name="Google Shape;149;p3">
            <a:extLst>
              <a:ext uri="{FF2B5EF4-FFF2-40B4-BE49-F238E27FC236}">
                <a16:creationId xmlns:a16="http://schemas.microsoft.com/office/drawing/2014/main" id="{53EFA097-66B6-6481-6A3A-2A8D02E9B783}"/>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6" name="Google Shape;141;p3">
            <a:extLst>
              <a:ext uri="{FF2B5EF4-FFF2-40B4-BE49-F238E27FC236}">
                <a16:creationId xmlns:a16="http://schemas.microsoft.com/office/drawing/2014/main" id="{2A61CF8B-1341-D032-C5C1-2E1F0C23218C}"/>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 name="Google Shape;326;p8">
            <a:extLst>
              <a:ext uri="{FF2B5EF4-FFF2-40B4-BE49-F238E27FC236}">
                <a16:creationId xmlns:a16="http://schemas.microsoft.com/office/drawing/2014/main" id="{44F0E53C-2EC8-D27D-D8CB-09FD92F67B82}"/>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L</a:t>
            </a:r>
            <a:r>
              <a:rPr lang="fr-FR" sz="1800" b="1" i="0" dirty="0">
                <a:solidFill>
                  <a:srgbClr val="222222"/>
                </a:solidFill>
                <a:effectLst/>
                <a:highlight>
                  <a:srgbClr val="FFFFFF"/>
                </a:highlight>
                <a:latin typeface="Times New Roman" panose="02020603050405020304" pitchFamily="18" charset="0"/>
                <a:cs typeface="Times New Roman" panose="02020603050405020304" pitchFamily="18" charset="0"/>
              </a:rPr>
              <a:t>angages utilisés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cxnSp>
        <p:nvCxnSpPr>
          <p:cNvPr id="29" name="Google Shape;327;p8">
            <a:extLst>
              <a:ext uri="{FF2B5EF4-FFF2-40B4-BE49-F238E27FC236}">
                <a16:creationId xmlns:a16="http://schemas.microsoft.com/office/drawing/2014/main" id="{8FECBD91-61AC-3F9D-1C10-ADB01873EF3D}"/>
              </a:ext>
            </a:extLst>
          </p:cNvPr>
          <p:cNvCxnSpPr>
            <a:cxnSpLocks/>
          </p:cNvCxnSpPr>
          <p:nvPr/>
        </p:nvCxnSpPr>
        <p:spPr>
          <a:xfrm>
            <a:off x="4337072" y="4808031"/>
            <a:ext cx="1889330" cy="1065609"/>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0" name="Google Shape;328;p8">
            <a:extLst>
              <a:ext uri="{FF2B5EF4-FFF2-40B4-BE49-F238E27FC236}">
                <a16:creationId xmlns:a16="http://schemas.microsoft.com/office/drawing/2014/main" id="{234EEEDA-E5F3-50EB-71A9-13016C0F7160}"/>
              </a:ext>
            </a:extLst>
          </p:cNvPr>
          <p:cNvCxnSpPr>
            <a:cxnSpLocks/>
          </p:cNvCxnSpPr>
          <p:nvPr/>
        </p:nvCxnSpPr>
        <p:spPr>
          <a:xfrm>
            <a:off x="4870472" y="3144331"/>
            <a:ext cx="1790700" cy="10923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1" name="Google Shape;329;p8">
            <a:extLst>
              <a:ext uri="{FF2B5EF4-FFF2-40B4-BE49-F238E27FC236}">
                <a16:creationId xmlns:a16="http://schemas.microsoft.com/office/drawing/2014/main" id="{058F3584-1B93-B303-179E-E056F3EF288E}"/>
              </a:ext>
            </a:extLst>
          </p:cNvPr>
          <p:cNvCxnSpPr>
            <a:cxnSpLocks/>
          </p:cNvCxnSpPr>
          <p:nvPr/>
        </p:nvCxnSpPr>
        <p:spPr>
          <a:xfrm flipV="1">
            <a:off x="2505819" y="4579431"/>
            <a:ext cx="2440853" cy="1124544"/>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2" name="Google Shape;330;p8">
            <a:extLst>
              <a:ext uri="{FF2B5EF4-FFF2-40B4-BE49-F238E27FC236}">
                <a16:creationId xmlns:a16="http://schemas.microsoft.com/office/drawing/2014/main" id="{3DF6DC4B-C488-134B-909E-FA8D7B491733}"/>
              </a:ext>
            </a:extLst>
          </p:cNvPr>
          <p:cNvCxnSpPr>
            <a:cxnSpLocks/>
          </p:cNvCxnSpPr>
          <p:nvPr/>
        </p:nvCxnSpPr>
        <p:spPr>
          <a:xfrm flipV="1">
            <a:off x="1723565" y="2966531"/>
            <a:ext cx="2029407" cy="1212428"/>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3" name="Google Shape;331;p8">
            <a:extLst>
              <a:ext uri="{FF2B5EF4-FFF2-40B4-BE49-F238E27FC236}">
                <a16:creationId xmlns:a16="http://schemas.microsoft.com/office/drawing/2014/main" id="{8248D216-91D0-3EC2-6AAF-181E22DD5973}"/>
              </a:ext>
            </a:extLst>
          </p:cNvPr>
          <p:cNvCxnSpPr>
            <a:cxnSpLocks/>
          </p:cNvCxnSpPr>
          <p:nvPr/>
        </p:nvCxnSpPr>
        <p:spPr>
          <a:xfrm rot="10800000" flipH="1">
            <a:off x="6978672" y="3461731"/>
            <a:ext cx="901800" cy="20448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4" name="Google Shape;332;p8">
            <a:extLst>
              <a:ext uri="{FF2B5EF4-FFF2-40B4-BE49-F238E27FC236}">
                <a16:creationId xmlns:a16="http://schemas.microsoft.com/office/drawing/2014/main" id="{F6DC9FE0-EF70-92FE-4744-433C8F252170}"/>
              </a:ext>
            </a:extLst>
          </p:cNvPr>
          <p:cNvCxnSpPr>
            <a:cxnSpLocks/>
          </p:cNvCxnSpPr>
          <p:nvPr/>
        </p:nvCxnSpPr>
        <p:spPr>
          <a:xfrm rot="10800000" flipH="1">
            <a:off x="5556272" y="2725331"/>
            <a:ext cx="838200" cy="19176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sp>
        <p:nvSpPr>
          <p:cNvPr id="35" name="Google Shape;333;p8">
            <a:extLst>
              <a:ext uri="{FF2B5EF4-FFF2-40B4-BE49-F238E27FC236}">
                <a16:creationId xmlns:a16="http://schemas.microsoft.com/office/drawing/2014/main" id="{CEC0E9A2-74C0-B09E-0CAB-B69C263BD31D}"/>
              </a:ext>
            </a:extLst>
          </p:cNvPr>
          <p:cNvSpPr/>
          <p:nvPr/>
        </p:nvSpPr>
        <p:spPr>
          <a:xfrm>
            <a:off x="2874405" y="2527733"/>
            <a:ext cx="2667001" cy="2667001"/>
          </a:xfrm>
          <a:custGeom>
            <a:avLst/>
            <a:gdLst/>
            <a:ahLst/>
            <a:cxnLst/>
            <a:rect l="l" t="t" r="r" b="b"/>
            <a:pathLst>
              <a:path w="2116" h="2116" extrusionOk="0">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2D869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334;p8">
            <a:extLst>
              <a:ext uri="{FF2B5EF4-FFF2-40B4-BE49-F238E27FC236}">
                <a16:creationId xmlns:a16="http://schemas.microsoft.com/office/drawing/2014/main" id="{5AC67233-E51C-09C4-CA2B-3D35696BC3BD}"/>
              </a:ext>
            </a:extLst>
          </p:cNvPr>
          <p:cNvSpPr/>
          <p:nvPr/>
        </p:nvSpPr>
        <p:spPr>
          <a:xfrm>
            <a:off x="537791" y="3803354"/>
            <a:ext cx="2370417" cy="2319339"/>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B1D2DB"/>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 name="Google Shape;335;p8">
            <a:extLst>
              <a:ext uri="{FF2B5EF4-FFF2-40B4-BE49-F238E27FC236}">
                <a16:creationId xmlns:a16="http://schemas.microsoft.com/office/drawing/2014/main" id="{27A3F4E5-AE83-79DD-E642-417BED5B905F}"/>
              </a:ext>
            </a:extLst>
          </p:cNvPr>
          <p:cNvSpPr/>
          <p:nvPr/>
        </p:nvSpPr>
        <p:spPr>
          <a:xfrm>
            <a:off x="5199613" y="3803553"/>
            <a:ext cx="2319338" cy="2319338"/>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47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 name="Google Shape;338;p8">
            <a:extLst>
              <a:ext uri="{FF2B5EF4-FFF2-40B4-BE49-F238E27FC236}">
                <a16:creationId xmlns:a16="http://schemas.microsoft.com/office/drawing/2014/main" id="{3E896E1D-6997-A182-6A22-5A7281EBD4B6}"/>
              </a:ext>
            </a:extLst>
          </p:cNvPr>
          <p:cNvSpPr/>
          <p:nvPr/>
        </p:nvSpPr>
        <p:spPr>
          <a:xfrm>
            <a:off x="6226402" y="1670856"/>
            <a:ext cx="2319338" cy="2319338"/>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C000"/>
          </a:solidFill>
          <a:ln>
            <a:solidFill>
              <a:srgbClr val="FFC000"/>
            </a:solid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44" name="Image 43">
            <a:extLst>
              <a:ext uri="{FF2B5EF4-FFF2-40B4-BE49-F238E27FC236}">
                <a16:creationId xmlns:a16="http://schemas.microsoft.com/office/drawing/2014/main" id="{3970857C-FD2E-DA70-101A-CAB159300E7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3204" y="3287618"/>
            <a:ext cx="1248889" cy="862504"/>
          </a:xfrm>
          <a:prstGeom prst="rect">
            <a:avLst/>
          </a:prstGeom>
        </p:spPr>
      </p:pic>
      <p:sp>
        <p:nvSpPr>
          <p:cNvPr id="45" name="Google Shape;326;p8">
            <a:extLst>
              <a:ext uri="{FF2B5EF4-FFF2-40B4-BE49-F238E27FC236}">
                <a16:creationId xmlns:a16="http://schemas.microsoft.com/office/drawing/2014/main" id="{C54F3706-86CB-6AF1-BB50-7B62F051C71C}"/>
              </a:ext>
            </a:extLst>
          </p:cNvPr>
          <p:cNvSpPr/>
          <p:nvPr/>
        </p:nvSpPr>
        <p:spPr>
          <a:xfrm>
            <a:off x="3038275" y="4164742"/>
            <a:ext cx="2266967" cy="400069"/>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VueJs</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46" name="Image 45">
            <a:extLst>
              <a:ext uri="{FF2B5EF4-FFF2-40B4-BE49-F238E27FC236}">
                <a16:creationId xmlns:a16="http://schemas.microsoft.com/office/drawing/2014/main" id="{706C2DD4-AD8A-9100-E8A3-3C2D7C75D9E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4616" y="4366644"/>
            <a:ext cx="1231546" cy="695287"/>
          </a:xfrm>
          <a:prstGeom prst="rect">
            <a:avLst/>
          </a:prstGeom>
        </p:spPr>
      </p:pic>
      <p:sp>
        <p:nvSpPr>
          <p:cNvPr id="47" name="Google Shape;326;p8">
            <a:extLst>
              <a:ext uri="{FF2B5EF4-FFF2-40B4-BE49-F238E27FC236}">
                <a16:creationId xmlns:a16="http://schemas.microsoft.com/office/drawing/2014/main" id="{5DF594EF-BE6D-9CFF-F80C-A0F50E7F8240}"/>
              </a:ext>
            </a:extLst>
          </p:cNvPr>
          <p:cNvSpPr/>
          <p:nvPr/>
        </p:nvSpPr>
        <p:spPr>
          <a:xfrm>
            <a:off x="5244943" y="5172467"/>
            <a:ext cx="2069070" cy="400069"/>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NodeJs</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50" name="Image 49">
            <a:extLst>
              <a:ext uri="{FF2B5EF4-FFF2-40B4-BE49-F238E27FC236}">
                <a16:creationId xmlns:a16="http://schemas.microsoft.com/office/drawing/2014/main" id="{3B2CA929-2C1F-296A-9990-055A5FA7EC5B}"/>
              </a:ext>
            </a:extLst>
          </p:cNvPr>
          <p:cNvPicPr>
            <a:picLocks noChangeAspect="1"/>
          </p:cNvPicPr>
          <p:nvPr/>
        </p:nvPicPr>
        <p:blipFill>
          <a:blip r:embed="rId6"/>
          <a:stretch>
            <a:fillRect/>
          </a:stretch>
        </p:blipFill>
        <p:spPr>
          <a:xfrm>
            <a:off x="6943405" y="2128965"/>
            <a:ext cx="934615" cy="934615"/>
          </a:xfrm>
          <a:prstGeom prst="rect">
            <a:avLst/>
          </a:prstGeom>
        </p:spPr>
      </p:pic>
      <p:sp>
        <p:nvSpPr>
          <p:cNvPr id="51" name="Google Shape;326;p8">
            <a:extLst>
              <a:ext uri="{FF2B5EF4-FFF2-40B4-BE49-F238E27FC236}">
                <a16:creationId xmlns:a16="http://schemas.microsoft.com/office/drawing/2014/main" id="{D600A173-205B-F2D2-C11C-1FA53E45D55E}"/>
              </a:ext>
            </a:extLst>
          </p:cNvPr>
          <p:cNvSpPr/>
          <p:nvPr/>
        </p:nvSpPr>
        <p:spPr>
          <a:xfrm>
            <a:off x="6191272" y="2958610"/>
            <a:ext cx="2266967" cy="400069"/>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FireBase</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59" name="Image 58">
            <a:extLst>
              <a:ext uri="{FF2B5EF4-FFF2-40B4-BE49-F238E27FC236}">
                <a16:creationId xmlns:a16="http://schemas.microsoft.com/office/drawing/2014/main" id="{2447F238-98B4-D51D-96AA-685CEDA78116}"/>
              </a:ext>
            </a:extLst>
          </p:cNvPr>
          <p:cNvPicPr>
            <a:picLocks noChangeAspect="1"/>
          </p:cNvPicPr>
          <p:nvPr/>
        </p:nvPicPr>
        <p:blipFill>
          <a:blip r:embed="rId7"/>
          <a:stretch>
            <a:fillRect/>
          </a:stretch>
        </p:blipFill>
        <p:spPr>
          <a:xfrm>
            <a:off x="951098" y="4236631"/>
            <a:ext cx="1537269" cy="1472951"/>
          </a:xfrm>
          <a:prstGeom prst="rect">
            <a:avLst/>
          </a:prstGeom>
        </p:spPr>
      </p:pic>
      <p:sp>
        <p:nvSpPr>
          <p:cNvPr id="2" name="Google Shape;333;p8">
            <a:extLst>
              <a:ext uri="{FF2B5EF4-FFF2-40B4-BE49-F238E27FC236}">
                <a16:creationId xmlns:a16="http://schemas.microsoft.com/office/drawing/2014/main" id="{F18A598F-EAD7-8685-B7CF-3A76B1C715EE}"/>
              </a:ext>
            </a:extLst>
          </p:cNvPr>
          <p:cNvSpPr/>
          <p:nvPr/>
        </p:nvSpPr>
        <p:spPr>
          <a:xfrm>
            <a:off x="8784180" y="3063580"/>
            <a:ext cx="2685010" cy="2667001"/>
          </a:xfrm>
          <a:custGeom>
            <a:avLst/>
            <a:gdLst/>
            <a:ahLst/>
            <a:cxnLst/>
            <a:rect l="l" t="t" r="r" b="b"/>
            <a:pathLst>
              <a:path w="2116" h="2116" extrusionOk="0">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2D869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9" name="Google Shape;326;p8">
            <a:extLst>
              <a:ext uri="{FF2B5EF4-FFF2-40B4-BE49-F238E27FC236}">
                <a16:creationId xmlns:a16="http://schemas.microsoft.com/office/drawing/2014/main" id="{70CC741E-9ADC-C3E3-626B-5181992D0A5A}"/>
              </a:ext>
            </a:extLst>
          </p:cNvPr>
          <p:cNvSpPr/>
          <p:nvPr/>
        </p:nvSpPr>
        <p:spPr>
          <a:xfrm>
            <a:off x="8995237" y="4351689"/>
            <a:ext cx="2123285" cy="646290"/>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1800" b="1" dirty="0">
                <a:latin typeface="Times New Roman" panose="02020603050405020304" pitchFamily="18" charset="0"/>
                <a:ea typeface="Calibri" panose="020F0502020204030204"/>
                <a:cs typeface="Times New Roman" panose="02020603050405020304" pitchFamily="18" charset="0"/>
                <a:sym typeface="Calibri" panose="020F0502020204030204"/>
              </a:rPr>
              <a:t>Progressive Web App</a:t>
            </a:r>
            <a:endParaRPr sz="18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42" name="Google Shape;326;p8">
            <a:extLst>
              <a:ext uri="{FF2B5EF4-FFF2-40B4-BE49-F238E27FC236}">
                <a16:creationId xmlns:a16="http://schemas.microsoft.com/office/drawing/2014/main" id="{AC10B427-7B17-5B36-FAE3-003C5AF21938}"/>
              </a:ext>
            </a:extLst>
          </p:cNvPr>
          <p:cNvSpPr/>
          <p:nvPr/>
        </p:nvSpPr>
        <p:spPr>
          <a:xfrm>
            <a:off x="8379528" y="5814346"/>
            <a:ext cx="3734056" cy="646290"/>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190103"/>
              </a:buClr>
              <a:buSzPts val="2000"/>
            </a:pPr>
            <a:r>
              <a:rPr lang="fr-FR" sz="1800" dirty="0" err="1">
                <a:solidFill>
                  <a:srgbClr val="222222"/>
                </a:solidFill>
                <a:highlight>
                  <a:srgbClr val="FFFFFF"/>
                </a:highlight>
                <a:latin typeface="Times New Roman" panose="02020603050405020304" pitchFamily="18" charset="0"/>
                <a:cs typeface="Times New Roman" panose="02020603050405020304" pitchFamily="18" charset="0"/>
              </a:rPr>
              <a:t>Rmq:Hadi</a:t>
            </a:r>
            <a:r>
              <a:rPr lang="fr-FR" sz="1800" dirty="0">
                <a:solidFill>
                  <a:srgbClr val="222222"/>
                </a:solidFill>
                <a:highlight>
                  <a:srgbClr val="FFFFFF"/>
                </a:highlight>
                <a:latin typeface="Times New Roman" panose="02020603050405020304" pitchFamily="18" charset="0"/>
                <a:cs typeface="Times New Roman" panose="02020603050405020304" pitchFamily="18" charset="0"/>
              </a:rPr>
              <a:t> </a:t>
            </a:r>
            <a:r>
              <a:rPr lang="fr-FR" sz="1800" dirty="0" err="1">
                <a:solidFill>
                  <a:srgbClr val="222222"/>
                </a:solidFill>
                <a:highlight>
                  <a:srgbClr val="FFFFFF"/>
                </a:highlight>
                <a:latin typeface="Times New Roman" panose="02020603050405020304" pitchFamily="18" charset="0"/>
                <a:cs typeface="Times New Roman" panose="02020603050405020304" pitchFamily="18" charset="0"/>
              </a:rPr>
              <a:t>aamalt</a:t>
            </a:r>
            <a:r>
              <a:rPr lang="fr-FR" sz="1800" dirty="0">
                <a:solidFill>
                  <a:srgbClr val="222222"/>
                </a:solidFill>
                <a:highlight>
                  <a:srgbClr val="FFFFFF"/>
                </a:highlight>
                <a:latin typeface="Times New Roman" panose="02020603050405020304" pitchFamily="18" charset="0"/>
                <a:cs typeface="Times New Roman" panose="02020603050405020304" pitchFamily="18" charset="0"/>
              </a:rPr>
              <a:t> </a:t>
            </a:r>
            <a:r>
              <a:rPr lang="fr-FR" sz="1800" dirty="0" err="1">
                <a:solidFill>
                  <a:srgbClr val="222222"/>
                </a:solidFill>
                <a:highlight>
                  <a:srgbClr val="FFFFFF"/>
                </a:highlight>
                <a:latin typeface="Times New Roman" panose="02020603050405020304" pitchFamily="18" charset="0"/>
                <a:cs typeface="Times New Roman" panose="02020603050405020304" pitchFamily="18" charset="0"/>
              </a:rPr>
              <a:t>beha</a:t>
            </a:r>
            <a:r>
              <a:rPr lang="fr-FR" sz="1800" dirty="0">
                <a:solidFill>
                  <a:srgbClr val="222222"/>
                </a:solidFill>
                <a:highlight>
                  <a:srgbClr val="FFFFFF"/>
                </a:highlight>
                <a:latin typeface="Times New Roman" panose="02020603050405020304" pitchFamily="18" charset="0"/>
                <a:cs typeface="Times New Roman" panose="02020603050405020304" pitchFamily="18" charset="0"/>
              </a:rPr>
              <a:t> version mobile</a:t>
            </a:r>
          </a:p>
          <a:p>
            <a:pPr marR="0" lvl="0" algn="ctr" rtl="0">
              <a:spcBef>
                <a:spcPts val="0"/>
              </a:spcBef>
              <a:spcAft>
                <a:spcPts val="0"/>
              </a:spcAft>
              <a:buClr>
                <a:srgbClr val="190103"/>
              </a:buClr>
              <a:buSzPts val="2000"/>
            </a:pPr>
            <a:r>
              <a:rPr lang="fr-FR" sz="1800" dirty="0" err="1">
                <a:solidFill>
                  <a:srgbClr val="222222"/>
                </a:solidFill>
                <a:highlight>
                  <a:srgbClr val="FFFFFF"/>
                </a:highlight>
                <a:latin typeface="Times New Roman" panose="02020603050405020304" pitchFamily="18" charset="0"/>
                <a:ea typeface="Calibri" panose="020F0502020204030204"/>
                <a:cs typeface="Times New Roman" panose="02020603050405020304" pitchFamily="18" charset="0"/>
                <a:sym typeface="Calibri" panose="020F0502020204030204"/>
              </a:rPr>
              <a:t>lel</a:t>
            </a:r>
            <a:r>
              <a:rPr lang="fr-FR" sz="1800" dirty="0">
                <a:solidFill>
                  <a:srgbClr val="222222"/>
                </a:solidFill>
                <a:highlight>
                  <a:srgbClr val="FFFFFF"/>
                </a:highlight>
                <a:latin typeface="Times New Roman" panose="02020603050405020304" pitchFamily="18" charset="0"/>
                <a:ea typeface="Calibri" panose="020F0502020204030204"/>
                <a:cs typeface="Times New Roman" panose="02020603050405020304" pitchFamily="18" charset="0"/>
                <a:sym typeface="Calibri" panose="020F0502020204030204"/>
              </a:rPr>
              <a:t> projet</a:t>
            </a:r>
            <a:endParaRPr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5" name="Espace réservé du numéro de diapositive 3">
            <a:extLst>
              <a:ext uri="{FF2B5EF4-FFF2-40B4-BE49-F238E27FC236}">
                <a16:creationId xmlns:a16="http://schemas.microsoft.com/office/drawing/2014/main" id="{D731752E-28E2-E23B-3735-4F3D5767636D}"/>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3250" fill="hold"/>
                                        <p:tgtEl>
                                          <p:spTgt spid="3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3250" fill="hold"/>
                                        <p:tgtEl>
                                          <p:spTgt spid="3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3250" fill="hold"/>
                                        <p:tgtEl>
                                          <p:spTgt spid="3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3250" fill="hold"/>
                                        <p:tgtEl>
                                          <p:spTgt spid="4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325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29;p10">
            <a:extLst>
              <a:ext uri="{FF2B5EF4-FFF2-40B4-BE49-F238E27FC236}">
                <a16:creationId xmlns:a16="http://schemas.microsoft.com/office/drawing/2014/main" id="{01F2CA07-3739-2660-3040-C8C034C85F72}"/>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(3/13)</a:t>
            </a:r>
          </a:p>
        </p:txBody>
      </p:sp>
      <p:cxnSp>
        <p:nvCxnSpPr>
          <p:cNvPr id="8" name="Google Shape;140;p3">
            <a:extLst>
              <a:ext uri="{FF2B5EF4-FFF2-40B4-BE49-F238E27FC236}">
                <a16:creationId xmlns:a16="http://schemas.microsoft.com/office/drawing/2014/main" id="{7D0EB648-0711-DEAD-8B12-0589CEE0C0B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9" name="Google Shape;141;p3">
            <a:extLst>
              <a:ext uri="{FF2B5EF4-FFF2-40B4-BE49-F238E27FC236}">
                <a16:creationId xmlns:a16="http://schemas.microsoft.com/office/drawing/2014/main" id="{75A675C1-D902-F07A-B66A-4B8B9EAD4F91}"/>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9;p3">
            <a:extLst>
              <a:ext uri="{FF2B5EF4-FFF2-40B4-BE49-F238E27FC236}">
                <a16:creationId xmlns:a16="http://schemas.microsoft.com/office/drawing/2014/main" id="{2C9DFE74-676C-2A8F-3612-476D4AACC0D0}"/>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1" name="Google Shape;143;p3">
            <a:extLst>
              <a:ext uri="{FF2B5EF4-FFF2-40B4-BE49-F238E27FC236}">
                <a16:creationId xmlns:a16="http://schemas.microsoft.com/office/drawing/2014/main" id="{EF5F2BB5-7C64-EA7C-ABC3-E16B18275C7E}"/>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5;p3">
            <a:extLst>
              <a:ext uri="{FF2B5EF4-FFF2-40B4-BE49-F238E27FC236}">
                <a16:creationId xmlns:a16="http://schemas.microsoft.com/office/drawing/2014/main" id="{5F556737-3F78-25C1-1DA2-6EF3CD99A570}"/>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46;p3">
            <a:extLst>
              <a:ext uri="{FF2B5EF4-FFF2-40B4-BE49-F238E27FC236}">
                <a16:creationId xmlns:a16="http://schemas.microsoft.com/office/drawing/2014/main" id="{71FF16B3-990D-271D-93A2-D7C630FDF9BB}"/>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147;p3">
            <a:extLst>
              <a:ext uri="{FF2B5EF4-FFF2-40B4-BE49-F238E27FC236}">
                <a16:creationId xmlns:a16="http://schemas.microsoft.com/office/drawing/2014/main" id="{9CAA04B0-220D-BC49-DD6F-5E8CA73DDF4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5" name="Google Shape;148;p3">
            <a:extLst>
              <a:ext uri="{FF2B5EF4-FFF2-40B4-BE49-F238E27FC236}">
                <a16:creationId xmlns:a16="http://schemas.microsoft.com/office/drawing/2014/main" id="{2E2B7E71-5D3B-74ED-9454-93822344D6F8}"/>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6" name="Google Shape;150;p3">
            <a:extLst>
              <a:ext uri="{FF2B5EF4-FFF2-40B4-BE49-F238E27FC236}">
                <a16:creationId xmlns:a16="http://schemas.microsoft.com/office/drawing/2014/main" id="{CBC56A73-5F67-613C-5303-83AA4661AA10}"/>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7" name="Google Shape;151;p3">
            <a:extLst>
              <a:ext uri="{FF2B5EF4-FFF2-40B4-BE49-F238E27FC236}">
                <a16:creationId xmlns:a16="http://schemas.microsoft.com/office/drawing/2014/main" id="{784B0B35-A92A-6BD6-ED36-7B619321FEAD}"/>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8" name="Google Shape;152;p3">
            <a:extLst>
              <a:ext uri="{FF2B5EF4-FFF2-40B4-BE49-F238E27FC236}">
                <a16:creationId xmlns:a16="http://schemas.microsoft.com/office/drawing/2014/main" id="{E3D31607-EA67-39B6-0223-9BC1551C4461}"/>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9" name="Google Shape;141;p3">
            <a:extLst>
              <a:ext uri="{FF2B5EF4-FFF2-40B4-BE49-F238E27FC236}">
                <a16:creationId xmlns:a16="http://schemas.microsoft.com/office/drawing/2014/main" id="{4466B38F-B225-A89A-451D-9D70607C238A}"/>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0" name="Google Shape;149;p3">
            <a:extLst>
              <a:ext uri="{FF2B5EF4-FFF2-40B4-BE49-F238E27FC236}">
                <a16:creationId xmlns:a16="http://schemas.microsoft.com/office/drawing/2014/main" id="{27A5AEBB-444E-1256-6155-D161EECA121A}"/>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1" name="Google Shape;141;p3">
            <a:extLst>
              <a:ext uri="{FF2B5EF4-FFF2-40B4-BE49-F238E27FC236}">
                <a16:creationId xmlns:a16="http://schemas.microsoft.com/office/drawing/2014/main" id="{571D1517-9D04-4F5E-E529-0AF122A03D66}"/>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326;p8">
            <a:extLst>
              <a:ext uri="{FF2B5EF4-FFF2-40B4-BE49-F238E27FC236}">
                <a16:creationId xmlns:a16="http://schemas.microsoft.com/office/drawing/2014/main" id="{ACBF614F-7082-58F3-1BD7-7AD3736C14AD}"/>
              </a:ext>
            </a:extLst>
          </p:cNvPr>
          <p:cNvSpPr/>
          <p:nvPr/>
        </p:nvSpPr>
        <p:spPr>
          <a:xfrm>
            <a:off x="306089" y="1871603"/>
            <a:ext cx="3795648"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Compte de Terrain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4" name="Image 23">
            <a:extLst>
              <a:ext uri="{FF2B5EF4-FFF2-40B4-BE49-F238E27FC236}">
                <a16:creationId xmlns:a16="http://schemas.microsoft.com/office/drawing/2014/main" id="{E9394990-5023-7B8F-699E-A04D56F6D6B4}"/>
              </a:ext>
            </a:extLst>
          </p:cNvPr>
          <p:cNvPicPr>
            <a:picLocks noChangeAspect="1"/>
          </p:cNvPicPr>
          <p:nvPr/>
        </p:nvPicPr>
        <p:blipFill>
          <a:blip r:embed="rId2"/>
          <a:stretch>
            <a:fillRect/>
          </a:stretch>
        </p:blipFill>
        <p:spPr>
          <a:xfrm>
            <a:off x="306090" y="2494514"/>
            <a:ext cx="5476402" cy="3861836"/>
          </a:xfrm>
          <a:prstGeom prst="rect">
            <a:avLst/>
          </a:prstGeom>
        </p:spPr>
      </p:pic>
      <p:pic>
        <p:nvPicPr>
          <p:cNvPr id="25" name="Image 24">
            <a:extLst>
              <a:ext uri="{FF2B5EF4-FFF2-40B4-BE49-F238E27FC236}">
                <a16:creationId xmlns:a16="http://schemas.microsoft.com/office/drawing/2014/main" id="{AF9606F9-D627-1651-5918-FB5CB84625FA}"/>
              </a:ext>
            </a:extLst>
          </p:cNvPr>
          <p:cNvPicPr>
            <a:picLocks noChangeAspect="1"/>
          </p:cNvPicPr>
          <p:nvPr/>
        </p:nvPicPr>
        <p:blipFill>
          <a:blip r:embed="rId3"/>
          <a:stretch>
            <a:fillRect/>
          </a:stretch>
        </p:blipFill>
        <p:spPr>
          <a:xfrm>
            <a:off x="6110547" y="2494514"/>
            <a:ext cx="5661043" cy="3861835"/>
          </a:xfrm>
          <a:prstGeom prst="rect">
            <a:avLst/>
          </a:prstGeom>
        </p:spPr>
      </p:pic>
      <p:sp>
        <p:nvSpPr>
          <p:cNvPr id="26" name="Google Shape;326;p8">
            <a:extLst>
              <a:ext uri="{FF2B5EF4-FFF2-40B4-BE49-F238E27FC236}">
                <a16:creationId xmlns:a16="http://schemas.microsoft.com/office/drawing/2014/main" id="{B316BAB9-1654-BFBF-2FC4-7A14C2EE84ED}"/>
              </a:ext>
            </a:extLst>
          </p:cNvPr>
          <p:cNvSpPr/>
          <p:nvPr/>
        </p:nvSpPr>
        <p:spPr>
          <a:xfrm>
            <a:off x="6081511"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Emploi</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Google Shape;326;p8">
            <a:extLst>
              <a:ext uri="{FF2B5EF4-FFF2-40B4-BE49-F238E27FC236}">
                <a16:creationId xmlns:a16="http://schemas.microsoft.com/office/drawing/2014/main" id="{7C0473B5-0716-2680-EBCD-5F80232817F7}"/>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Inscription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 name="Espace réservé du numéro de diapositive 3">
            <a:extLst>
              <a:ext uri="{FF2B5EF4-FFF2-40B4-BE49-F238E27FC236}">
                <a16:creationId xmlns:a16="http://schemas.microsoft.com/office/drawing/2014/main" id="{BB444486-3C15-E7E0-AE62-31F47B6E3A75}"/>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12</a:t>
            </a:r>
          </a:p>
        </p:txBody>
      </p:sp>
    </p:spTree>
    <p:extLst>
      <p:ext uri="{BB962C8B-B14F-4D97-AF65-F5344CB8AC3E}">
        <p14:creationId xmlns:p14="http://schemas.microsoft.com/office/powerpoint/2010/main" val="3001594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39F3572-17D6-4F9C-43AD-22DDE0F9294E}"/>
              </a:ext>
            </a:extLst>
          </p:cNvPr>
          <p:cNvSpPr>
            <a:spLocks noGrp="1"/>
          </p:cNvSpPr>
          <p:nvPr>
            <p:ph type="sldNum" idx="12"/>
          </p:nvPr>
        </p:nvSpPr>
        <p:spPr>
          <a:xfrm>
            <a:off x="9448800" y="6520571"/>
            <a:ext cx="2743200" cy="365125"/>
          </a:xfrm>
        </p:spPr>
        <p:txBody>
          <a:bodyPr/>
          <a:lstStyle/>
          <a:p>
            <a:pPr marL="0" lvl="0" indent="0" algn="r" rtl="0">
              <a:spcBef>
                <a:spcPts val="0"/>
              </a:spcBef>
              <a:spcAft>
                <a:spcPts val="0"/>
              </a:spcAft>
              <a:buNone/>
            </a:pPr>
            <a:fld id="{00000000-1234-1234-1234-123412341234}" type="slidenum">
              <a:rPr lang="fr-FR" smtClean="0"/>
              <a:t>12</a:t>
            </a:fld>
            <a:endParaRPr lang="fr-FR" dirty="0"/>
          </a:p>
        </p:txBody>
      </p:sp>
      <p:sp>
        <p:nvSpPr>
          <p:cNvPr id="5" name="Google Shape;429;p10">
            <a:extLst>
              <a:ext uri="{FF2B5EF4-FFF2-40B4-BE49-F238E27FC236}">
                <a16:creationId xmlns:a16="http://schemas.microsoft.com/office/drawing/2014/main" id="{D4B4BF8E-1464-051B-4CF6-FB61109A78FD}"/>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(4/13)</a:t>
            </a:r>
          </a:p>
        </p:txBody>
      </p:sp>
      <p:cxnSp>
        <p:nvCxnSpPr>
          <p:cNvPr id="6" name="Google Shape;140;p3">
            <a:extLst>
              <a:ext uri="{FF2B5EF4-FFF2-40B4-BE49-F238E27FC236}">
                <a16:creationId xmlns:a16="http://schemas.microsoft.com/office/drawing/2014/main" id="{BE1D01F5-27E4-AFF7-4065-9EAE0524A514}"/>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D65E6128-46BF-F444-C725-BD2EEE4D60A8}"/>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6DE1342A-5F55-7A88-5847-75DEDDE9D4C4}"/>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296DE04B-FEC8-50D9-0F96-CFF10FAA2D5E}"/>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0ADAD765-E53C-0774-E4F0-E43DE624F3BC}"/>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B63A6302-DC77-6557-4DFA-E72924279FA6}"/>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5FE2A155-C6FE-DB3F-0989-DA816BD894C6}"/>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11584B55-36A4-CB94-DD38-2AAFE61FCEF0}"/>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20B45013-CD96-3469-3438-6C384B6A6C8B}"/>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DBB638E2-497A-EC91-406A-CCF6D36E7428}"/>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AA228917-1C6A-0F9C-95FF-C0118665EAC6}"/>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46B7A9CA-BACA-1486-3F70-50CB6EAD5FB6}"/>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1100BF57-4421-9F04-ADB0-B373C16DACD7}"/>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280F589C-DD41-D60D-D5F4-5244721492A3}"/>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5" name="Image 24">
            <a:extLst>
              <a:ext uri="{FF2B5EF4-FFF2-40B4-BE49-F238E27FC236}">
                <a16:creationId xmlns:a16="http://schemas.microsoft.com/office/drawing/2014/main" id="{1D73609C-EB39-B47B-5DDB-7E1B6BAD40B1}"/>
              </a:ext>
            </a:extLst>
          </p:cNvPr>
          <p:cNvPicPr>
            <a:picLocks noChangeAspect="1"/>
          </p:cNvPicPr>
          <p:nvPr/>
        </p:nvPicPr>
        <p:blipFill>
          <a:blip r:embed="rId2"/>
          <a:stretch>
            <a:fillRect/>
          </a:stretch>
        </p:blipFill>
        <p:spPr>
          <a:xfrm>
            <a:off x="6226402" y="2412274"/>
            <a:ext cx="5659509" cy="3866606"/>
          </a:xfrm>
          <a:prstGeom prst="rect">
            <a:avLst/>
          </a:prstGeom>
        </p:spPr>
      </p:pic>
      <p:sp>
        <p:nvSpPr>
          <p:cNvPr id="26" name="Google Shape;326;p8">
            <a:extLst>
              <a:ext uri="{FF2B5EF4-FFF2-40B4-BE49-F238E27FC236}">
                <a16:creationId xmlns:a16="http://schemas.microsoft.com/office/drawing/2014/main" id="{CE661641-6AC6-AB82-E899-BAF4BAD83CCD}"/>
              </a:ext>
            </a:extLst>
          </p:cNvPr>
          <p:cNvSpPr/>
          <p:nvPr/>
        </p:nvSpPr>
        <p:spPr>
          <a:xfrm>
            <a:off x="6110547" y="1838958"/>
            <a:ext cx="278545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Tournoi</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Google Shape;326;p8">
            <a:extLst>
              <a:ext uri="{FF2B5EF4-FFF2-40B4-BE49-F238E27FC236}">
                <a16:creationId xmlns:a16="http://schemas.microsoft.com/office/drawing/2014/main" id="{77EFD3CF-D83F-C02B-F7AE-24DFB2E0ED04}"/>
              </a:ext>
            </a:extLst>
          </p:cNvPr>
          <p:cNvSpPr/>
          <p:nvPr/>
        </p:nvSpPr>
        <p:spPr>
          <a:xfrm>
            <a:off x="306089" y="1871603"/>
            <a:ext cx="3813065" cy="33851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600" b="1" dirty="0">
                <a:solidFill>
                  <a:srgbClr val="222222"/>
                </a:solidFill>
                <a:highlight>
                  <a:srgbClr val="FFFFFF"/>
                </a:highlight>
                <a:latin typeface="Times New Roman" panose="02020603050405020304" pitchFamily="18" charset="0"/>
                <a:cs typeface="Times New Roman" panose="02020603050405020304" pitchFamily="18" charset="0"/>
              </a:rPr>
              <a:t>Historique de réservation de terrain</a:t>
            </a:r>
            <a:endParaRPr sz="1200"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3" name="Image 2">
            <a:extLst>
              <a:ext uri="{FF2B5EF4-FFF2-40B4-BE49-F238E27FC236}">
                <a16:creationId xmlns:a16="http://schemas.microsoft.com/office/drawing/2014/main" id="{451E7646-8947-0A4D-7938-B00456D2BB88}"/>
              </a:ext>
            </a:extLst>
          </p:cNvPr>
          <p:cNvPicPr>
            <a:picLocks noChangeAspect="1"/>
          </p:cNvPicPr>
          <p:nvPr/>
        </p:nvPicPr>
        <p:blipFill>
          <a:blip r:embed="rId3"/>
          <a:stretch>
            <a:fillRect/>
          </a:stretch>
        </p:blipFill>
        <p:spPr>
          <a:xfrm>
            <a:off x="306089" y="2414642"/>
            <a:ext cx="5537362" cy="3784863"/>
          </a:xfrm>
          <a:prstGeom prst="rect">
            <a:avLst/>
          </a:prstGeom>
        </p:spPr>
      </p:pic>
    </p:spTree>
    <p:extLst>
      <p:ext uri="{BB962C8B-B14F-4D97-AF65-F5344CB8AC3E}">
        <p14:creationId xmlns:p14="http://schemas.microsoft.com/office/powerpoint/2010/main" val="28648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FE8243C-4461-3AA7-7D3D-F9A6359B2E0C}"/>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13</a:t>
            </a:fld>
            <a:endParaRPr lang="fr-FR" dirty="0"/>
          </a:p>
        </p:txBody>
      </p:sp>
      <p:sp>
        <p:nvSpPr>
          <p:cNvPr id="5" name="Google Shape;429;p10">
            <a:extLst>
              <a:ext uri="{FF2B5EF4-FFF2-40B4-BE49-F238E27FC236}">
                <a16:creationId xmlns:a16="http://schemas.microsoft.com/office/drawing/2014/main" id="{91E640CC-7D74-7227-65A3-F8A941EEA91E}"/>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(6/13)</a:t>
            </a:r>
          </a:p>
        </p:txBody>
      </p:sp>
      <p:cxnSp>
        <p:nvCxnSpPr>
          <p:cNvPr id="6" name="Google Shape;140;p3">
            <a:extLst>
              <a:ext uri="{FF2B5EF4-FFF2-40B4-BE49-F238E27FC236}">
                <a16:creationId xmlns:a16="http://schemas.microsoft.com/office/drawing/2014/main" id="{84773A7D-246B-E06C-AE1B-FB2FCF83AF98}"/>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2B2D764E-E0D2-213B-5F8E-77EBED7A4B41}"/>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958B73F1-8F4E-22F3-5E50-B43B1C679986}"/>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304DFCB8-826F-9154-5282-74E02F164B32}"/>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3ED7A9A3-EECA-ADCB-E855-E53D1C5F0471}"/>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176BB9CB-5C28-5214-E5BB-353A48BD1EED}"/>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E15009EA-8E1D-F2C0-9753-02E2EDBED1B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EA9C78A6-17FB-013D-2C24-5CD2B054DBBC}"/>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1895B9BF-D480-1492-C27D-337B0D4E0559}"/>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6F8C6539-F579-A385-B9D5-9B377202848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BCAE0E99-6510-CE01-6D54-5B728AA51BFC}"/>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418C66EE-A0C8-ABD8-65CA-CD70C469F482}"/>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43B38EDA-6170-2DFF-2CC0-9B092BD10C0C}"/>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0453A634-E5FB-3ABB-D65C-90A631D1BEB7}"/>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326;p8">
            <a:extLst>
              <a:ext uri="{FF2B5EF4-FFF2-40B4-BE49-F238E27FC236}">
                <a16:creationId xmlns:a16="http://schemas.microsoft.com/office/drawing/2014/main" id="{2AF67EED-B7CD-8D28-DBBB-348F2DEC831A}"/>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Stades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2" name="Image 21">
            <a:extLst>
              <a:ext uri="{FF2B5EF4-FFF2-40B4-BE49-F238E27FC236}">
                <a16:creationId xmlns:a16="http://schemas.microsoft.com/office/drawing/2014/main" id="{6B592A8D-F24F-7E4D-C388-C85E3BF3F761}"/>
              </a:ext>
            </a:extLst>
          </p:cNvPr>
          <p:cNvPicPr>
            <a:picLocks noChangeAspect="1"/>
          </p:cNvPicPr>
          <p:nvPr/>
        </p:nvPicPr>
        <p:blipFill>
          <a:blip r:embed="rId2"/>
          <a:stretch>
            <a:fillRect/>
          </a:stretch>
        </p:blipFill>
        <p:spPr>
          <a:xfrm>
            <a:off x="384889" y="2385301"/>
            <a:ext cx="6608093" cy="3562653"/>
          </a:xfrm>
          <a:prstGeom prst="rect">
            <a:avLst/>
          </a:prstGeom>
        </p:spPr>
      </p:pic>
      <p:sp>
        <p:nvSpPr>
          <p:cNvPr id="23" name="Google Shape;326;p8">
            <a:extLst>
              <a:ext uri="{FF2B5EF4-FFF2-40B4-BE49-F238E27FC236}">
                <a16:creationId xmlns:a16="http://schemas.microsoft.com/office/drawing/2014/main" id="{24F9CBA2-2603-4AC4-5447-81F8291C4AC3}"/>
              </a:ext>
            </a:extLst>
          </p:cNvPr>
          <p:cNvSpPr/>
          <p:nvPr/>
        </p:nvSpPr>
        <p:spPr>
          <a:xfrm>
            <a:off x="6992982" y="1861128"/>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Tournois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8" name="Image 27">
            <a:extLst>
              <a:ext uri="{FF2B5EF4-FFF2-40B4-BE49-F238E27FC236}">
                <a16:creationId xmlns:a16="http://schemas.microsoft.com/office/drawing/2014/main" id="{8D17F94C-11AF-60CD-8D61-34D8394C16D7}"/>
              </a:ext>
            </a:extLst>
          </p:cNvPr>
          <p:cNvPicPr>
            <a:picLocks noChangeAspect="1"/>
          </p:cNvPicPr>
          <p:nvPr/>
        </p:nvPicPr>
        <p:blipFill>
          <a:blip r:embed="rId3"/>
          <a:stretch>
            <a:fillRect/>
          </a:stretch>
        </p:blipFill>
        <p:spPr>
          <a:xfrm>
            <a:off x="7131247" y="2385301"/>
            <a:ext cx="4727144" cy="3562653"/>
          </a:xfrm>
          <a:prstGeom prst="rect">
            <a:avLst/>
          </a:prstGeom>
        </p:spPr>
      </p:pic>
    </p:spTree>
    <p:extLst>
      <p:ext uri="{BB962C8B-B14F-4D97-AF65-F5344CB8AC3E}">
        <p14:creationId xmlns:p14="http://schemas.microsoft.com/office/powerpoint/2010/main" val="184118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8694B80-7AF7-6FE0-8A36-80AFBC944CB9}"/>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14</a:t>
            </a:fld>
            <a:endParaRPr lang="fr-FR" dirty="0"/>
          </a:p>
        </p:txBody>
      </p:sp>
      <p:sp>
        <p:nvSpPr>
          <p:cNvPr id="5" name="Google Shape;429;p10">
            <a:extLst>
              <a:ext uri="{FF2B5EF4-FFF2-40B4-BE49-F238E27FC236}">
                <a16:creationId xmlns:a16="http://schemas.microsoft.com/office/drawing/2014/main" id="{4464268C-AFBC-DE05-4BD2-59FB9B12DE09}"/>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(7/13)</a:t>
            </a:r>
          </a:p>
        </p:txBody>
      </p:sp>
      <p:cxnSp>
        <p:nvCxnSpPr>
          <p:cNvPr id="6" name="Google Shape;140;p3">
            <a:extLst>
              <a:ext uri="{FF2B5EF4-FFF2-40B4-BE49-F238E27FC236}">
                <a16:creationId xmlns:a16="http://schemas.microsoft.com/office/drawing/2014/main" id="{8E73FC2B-465D-EA20-D5DD-86248688E6A9}"/>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AA4BAA81-171D-9D43-774D-07493C5A5455}"/>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91D6FDB7-B925-AF75-7B50-ABFAFF64E60C}"/>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240EAB5A-EE81-CC67-EA3A-0AF6FEA861A2}"/>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B7D639B3-BED6-F1C9-D2A4-CA3C4FF3D296}"/>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EC33627A-CB9A-A9DE-376E-07CE4FC23A28}"/>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6A1B96B4-469E-F94F-8D9E-4D9F6F201FA1}"/>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A8C489D2-A353-C9BC-A486-81947E85DF34}"/>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4D16F6CF-D224-E13D-BABB-9F5686A6C739}"/>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E04C311A-5130-A4EB-BAE7-18289FF58E58}"/>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8AEF8703-628B-DAE7-BC1F-122BEFA31A5D}"/>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C64873CE-B55D-5D50-6D28-4E666A5FE0F3}"/>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F15AE652-4EA2-A5C1-6E46-2C8ADA05EF38}"/>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8A574BA0-AA13-29E0-ABA4-E35751B55C3B}"/>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326;p8">
            <a:extLst>
              <a:ext uri="{FF2B5EF4-FFF2-40B4-BE49-F238E27FC236}">
                <a16:creationId xmlns:a16="http://schemas.microsoft.com/office/drawing/2014/main" id="{1B72A57F-63A9-965A-7511-1AFDA78EF49B}"/>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Stade (1/3)</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Google Shape;326;p8">
            <a:extLst>
              <a:ext uri="{FF2B5EF4-FFF2-40B4-BE49-F238E27FC236}">
                <a16:creationId xmlns:a16="http://schemas.microsoft.com/office/drawing/2014/main" id="{EDE446BE-301D-37EE-8068-A0D59D8673C2}"/>
              </a:ext>
            </a:extLst>
          </p:cNvPr>
          <p:cNvSpPr/>
          <p:nvPr/>
        </p:nvSpPr>
        <p:spPr>
          <a:xfrm>
            <a:off x="587522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Stade (2/3)</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3" name="Image 2">
            <a:extLst>
              <a:ext uri="{FF2B5EF4-FFF2-40B4-BE49-F238E27FC236}">
                <a16:creationId xmlns:a16="http://schemas.microsoft.com/office/drawing/2014/main" id="{82D59E75-0842-35BE-6F49-640FCE2EE554}"/>
              </a:ext>
            </a:extLst>
          </p:cNvPr>
          <p:cNvPicPr>
            <a:picLocks noChangeAspect="1"/>
          </p:cNvPicPr>
          <p:nvPr/>
        </p:nvPicPr>
        <p:blipFill>
          <a:blip r:embed="rId2"/>
          <a:stretch>
            <a:fillRect/>
          </a:stretch>
        </p:blipFill>
        <p:spPr>
          <a:xfrm>
            <a:off x="5986184" y="2409091"/>
            <a:ext cx="5473337" cy="3766623"/>
          </a:xfrm>
          <a:prstGeom prst="rect">
            <a:avLst/>
          </a:prstGeom>
        </p:spPr>
      </p:pic>
      <p:pic>
        <p:nvPicPr>
          <p:cNvPr id="2" name="Image 1">
            <a:extLst>
              <a:ext uri="{FF2B5EF4-FFF2-40B4-BE49-F238E27FC236}">
                <a16:creationId xmlns:a16="http://schemas.microsoft.com/office/drawing/2014/main" id="{0C20C9EF-84F5-21DD-D077-6E9478DEF451}"/>
              </a:ext>
            </a:extLst>
          </p:cNvPr>
          <p:cNvPicPr>
            <a:picLocks noChangeAspect="1"/>
          </p:cNvPicPr>
          <p:nvPr/>
        </p:nvPicPr>
        <p:blipFill>
          <a:blip r:embed="rId3"/>
          <a:stretch>
            <a:fillRect/>
          </a:stretch>
        </p:blipFill>
        <p:spPr>
          <a:xfrm>
            <a:off x="306089" y="2385301"/>
            <a:ext cx="5388894" cy="3814204"/>
          </a:xfrm>
          <a:prstGeom prst="rect">
            <a:avLst/>
          </a:prstGeom>
        </p:spPr>
      </p:pic>
    </p:spTree>
    <p:extLst>
      <p:ext uri="{BB962C8B-B14F-4D97-AF65-F5344CB8AC3E}">
        <p14:creationId xmlns:p14="http://schemas.microsoft.com/office/powerpoint/2010/main" val="4025755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A0923EA-C7D3-7A54-FB99-A2A0471C5572}"/>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15</a:t>
            </a:fld>
            <a:endParaRPr lang="fr-FR" dirty="0"/>
          </a:p>
        </p:txBody>
      </p:sp>
      <p:sp>
        <p:nvSpPr>
          <p:cNvPr id="5" name="Google Shape;429;p10">
            <a:extLst>
              <a:ext uri="{FF2B5EF4-FFF2-40B4-BE49-F238E27FC236}">
                <a16:creationId xmlns:a16="http://schemas.microsoft.com/office/drawing/2014/main" id="{A2AA2DA2-F0AD-0780-38BC-DA70FB7C43C8}"/>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(8/13)</a:t>
            </a:r>
          </a:p>
        </p:txBody>
      </p:sp>
      <p:cxnSp>
        <p:nvCxnSpPr>
          <p:cNvPr id="6" name="Google Shape;140;p3">
            <a:extLst>
              <a:ext uri="{FF2B5EF4-FFF2-40B4-BE49-F238E27FC236}">
                <a16:creationId xmlns:a16="http://schemas.microsoft.com/office/drawing/2014/main" id="{D3109FC0-163B-3604-8D55-93D7C38E776B}"/>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25FF63FA-599E-F6DF-8464-7FC0088C3EC3}"/>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7EA2AC29-F410-936F-48CD-FF1BD0545E28}"/>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E5EFBBE3-4F63-ECCE-89B2-595B4713899A}"/>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0B240229-623B-79B8-9FBE-86920CBE1833}"/>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881EF653-A4B7-B287-D818-5FCB8EC383E0}"/>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050735D5-0955-BCD3-6F24-D5FC9CDDDA7F}"/>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291249FB-9089-C1F8-A4D3-5D8805F8C99E}"/>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AD76347C-DE07-661B-35DC-0040154DD6AF}"/>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2487F7A2-C34C-FEAF-8BEC-0A65ED79464C}"/>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F6DA6283-F801-6DC3-EEF4-1BE40CA2EB13}"/>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867CEAFE-BB15-7AC4-C044-99AFC6C1A3BF}"/>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3AB344F3-5FB4-178F-08D2-7E3F3E4B7362}"/>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99AE1EC5-B1E9-6C58-0D31-391F7B2F16C5}"/>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326;p8">
            <a:extLst>
              <a:ext uri="{FF2B5EF4-FFF2-40B4-BE49-F238E27FC236}">
                <a16:creationId xmlns:a16="http://schemas.microsoft.com/office/drawing/2014/main" id="{9C9A7D96-31B3-9BF4-E2A4-EED4B6F988D5}"/>
              </a:ext>
            </a:extLst>
          </p:cNvPr>
          <p:cNvSpPr/>
          <p:nvPr/>
        </p:nvSpPr>
        <p:spPr>
          <a:xfrm>
            <a:off x="587522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Tournoi</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5" name="Image 24">
            <a:extLst>
              <a:ext uri="{FF2B5EF4-FFF2-40B4-BE49-F238E27FC236}">
                <a16:creationId xmlns:a16="http://schemas.microsoft.com/office/drawing/2014/main" id="{BBD04FC8-E2AA-B9C2-E329-64A2598481AA}"/>
              </a:ext>
            </a:extLst>
          </p:cNvPr>
          <p:cNvPicPr>
            <a:picLocks noChangeAspect="1"/>
          </p:cNvPicPr>
          <p:nvPr/>
        </p:nvPicPr>
        <p:blipFill>
          <a:blip r:embed="rId2"/>
          <a:stretch>
            <a:fillRect/>
          </a:stretch>
        </p:blipFill>
        <p:spPr>
          <a:xfrm>
            <a:off x="6000205" y="2466617"/>
            <a:ext cx="5771385" cy="3766624"/>
          </a:xfrm>
          <a:prstGeom prst="rect">
            <a:avLst/>
          </a:prstGeom>
        </p:spPr>
      </p:pic>
      <p:pic>
        <p:nvPicPr>
          <p:cNvPr id="22" name="Image 21">
            <a:extLst>
              <a:ext uri="{FF2B5EF4-FFF2-40B4-BE49-F238E27FC236}">
                <a16:creationId xmlns:a16="http://schemas.microsoft.com/office/drawing/2014/main" id="{AD986B2E-85F4-C43E-CC2C-08E0339E1F76}"/>
              </a:ext>
            </a:extLst>
          </p:cNvPr>
          <p:cNvPicPr>
            <a:picLocks noChangeAspect="1"/>
          </p:cNvPicPr>
          <p:nvPr/>
        </p:nvPicPr>
        <p:blipFill>
          <a:blip r:embed="rId3"/>
          <a:stretch>
            <a:fillRect/>
          </a:stretch>
        </p:blipFill>
        <p:spPr>
          <a:xfrm>
            <a:off x="306089" y="2466617"/>
            <a:ext cx="5550089" cy="3766623"/>
          </a:xfrm>
          <a:prstGeom prst="rect">
            <a:avLst/>
          </a:prstGeom>
        </p:spPr>
      </p:pic>
      <p:sp>
        <p:nvSpPr>
          <p:cNvPr id="2" name="Google Shape;326;p8">
            <a:extLst>
              <a:ext uri="{FF2B5EF4-FFF2-40B4-BE49-F238E27FC236}">
                <a16:creationId xmlns:a16="http://schemas.microsoft.com/office/drawing/2014/main" id="{46D3C07F-0422-320D-2879-18016A49EBBE}"/>
              </a:ext>
            </a:extLst>
          </p:cNvPr>
          <p:cNvSpPr/>
          <p:nvPr/>
        </p:nvSpPr>
        <p:spPr>
          <a:xfrm>
            <a:off x="25455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Stade (3/3)</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Tree>
    <p:extLst>
      <p:ext uri="{BB962C8B-B14F-4D97-AF65-F5344CB8AC3E}">
        <p14:creationId xmlns:p14="http://schemas.microsoft.com/office/powerpoint/2010/main" val="253805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DA20A43-E5D5-6B0E-8CCA-727E228D4EC3}"/>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16</a:t>
            </a:fld>
            <a:endParaRPr lang="fr-FR" dirty="0"/>
          </a:p>
        </p:txBody>
      </p:sp>
      <p:sp>
        <p:nvSpPr>
          <p:cNvPr id="5" name="Google Shape;429;p10">
            <a:extLst>
              <a:ext uri="{FF2B5EF4-FFF2-40B4-BE49-F238E27FC236}">
                <a16:creationId xmlns:a16="http://schemas.microsoft.com/office/drawing/2014/main" id="{E29182B4-BFB0-E846-7524-ECC6C89692E9}"/>
              </a:ext>
            </a:extLst>
          </p:cNvPr>
          <p:cNvSpPr/>
          <p:nvPr/>
        </p:nvSpPr>
        <p:spPr>
          <a:xfrm>
            <a:off x="287348" y="1318258"/>
            <a:ext cx="32570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(11/13)</a:t>
            </a:r>
          </a:p>
        </p:txBody>
      </p:sp>
      <p:cxnSp>
        <p:nvCxnSpPr>
          <p:cNvPr id="6" name="Google Shape;140;p3">
            <a:extLst>
              <a:ext uri="{FF2B5EF4-FFF2-40B4-BE49-F238E27FC236}">
                <a16:creationId xmlns:a16="http://schemas.microsoft.com/office/drawing/2014/main" id="{DE7FD3F7-F3D0-6EA1-55E1-127AA2EB0899}"/>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42D1C4D0-0C52-84B5-104B-D7868132AD92}"/>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56EB885D-DC4D-EDF9-D243-ED4BDF0BB052}"/>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B971EC04-2D89-EF01-0CCB-76BFCD83A899}"/>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FF504D94-970B-1E18-1202-7B3EB1DA85E0}"/>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1960504F-0E20-A5B6-E7D3-706EA1216853}"/>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30B49BA1-32BD-D453-2A0A-F961A43BF634}"/>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4864746C-99E9-C69A-A8CB-D506A53DFD2D}"/>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50A7F720-E225-8022-E867-87324831F9F2}"/>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35902BF1-6CE5-CFA1-4A4F-A5985763BA79}"/>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2A4FB97D-DC6C-30CE-0C04-1F86A3A715C4}"/>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FC078D6A-FE7A-0709-B0AA-F335C01536C5}"/>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EB7BE6E7-AF81-5AE2-4F99-217C603490E6}"/>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9626B6C3-D79A-ED14-40EB-AA35144CD77F}"/>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1" name="Image 20">
            <a:extLst>
              <a:ext uri="{FF2B5EF4-FFF2-40B4-BE49-F238E27FC236}">
                <a16:creationId xmlns:a16="http://schemas.microsoft.com/office/drawing/2014/main" id="{0464810B-1C2B-EC07-D6C9-97CACC50AD20}"/>
              </a:ext>
            </a:extLst>
          </p:cNvPr>
          <p:cNvPicPr>
            <a:picLocks noChangeAspect="1"/>
          </p:cNvPicPr>
          <p:nvPr/>
        </p:nvPicPr>
        <p:blipFill>
          <a:blip r:embed="rId2"/>
          <a:stretch>
            <a:fillRect/>
          </a:stretch>
        </p:blipFill>
        <p:spPr>
          <a:xfrm>
            <a:off x="424886" y="2429692"/>
            <a:ext cx="5685662" cy="3857896"/>
          </a:xfrm>
          <a:prstGeom prst="rect">
            <a:avLst/>
          </a:prstGeom>
        </p:spPr>
      </p:pic>
      <p:sp>
        <p:nvSpPr>
          <p:cNvPr id="22" name="Google Shape;326;p8">
            <a:extLst>
              <a:ext uri="{FF2B5EF4-FFF2-40B4-BE49-F238E27FC236}">
                <a16:creationId xmlns:a16="http://schemas.microsoft.com/office/drawing/2014/main" id="{87384775-4C4C-C621-E30A-142A48EB5749}"/>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Admin Dashboard</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3" name="Google Shape;326;p8">
            <a:extLst>
              <a:ext uri="{FF2B5EF4-FFF2-40B4-BE49-F238E27FC236}">
                <a16:creationId xmlns:a16="http://schemas.microsoft.com/office/drawing/2014/main" id="{DB1AA3B5-36D6-A927-22A3-A11476DCEBA6}"/>
              </a:ext>
            </a:extLst>
          </p:cNvPr>
          <p:cNvSpPr/>
          <p:nvPr/>
        </p:nvSpPr>
        <p:spPr>
          <a:xfrm>
            <a:off x="6226402" y="1890470"/>
            <a:ext cx="3634540"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Liste des équipes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5" name="Image 24">
            <a:extLst>
              <a:ext uri="{FF2B5EF4-FFF2-40B4-BE49-F238E27FC236}">
                <a16:creationId xmlns:a16="http://schemas.microsoft.com/office/drawing/2014/main" id="{2A39EC87-7D91-109B-B383-34C10930C5E8}"/>
              </a:ext>
            </a:extLst>
          </p:cNvPr>
          <p:cNvPicPr>
            <a:picLocks noChangeAspect="1"/>
          </p:cNvPicPr>
          <p:nvPr/>
        </p:nvPicPr>
        <p:blipFill>
          <a:blip r:embed="rId3"/>
          <a:stretch>
            <a:fillRect/>
          </a:stretch>
        </p:blipFill>
        <p:spPr>
          <a:xfrm>
            <a:off x="6266220" y="2429691"/>
            <a:ext cx="5620979" cy="3857897"/>
          </a:xfrm>
          <a:prstGeom prst="rect">
            <a:avLst/>
          </a:prstGeom>
        </p:spPr>
      </p:pic>
    </p:spTree>
    <p:extLst>
      <p:ext uri="{BB962C8B-B14F-4D97-AF65-F5344CB8AC3E}">
        <p14:creationId xmlns:p14="http://schemas.microsoft.com/office/powerpoint/2010/main" val="366608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8E5D132-5965-48B2-95E3-9F5A14615D97}"/>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17</a:t>
            </a:fld>
            <a:endParaRPr lang="fr-FR" dirty="0"/>
          </a:p>
        </p:txBody>
      </p:sp>
      <p:sp>
        <p:nvSpPr>
          <p:cNvPr id="5" name="Google Shape;429;p10">
            <a:extLst>
              <a:ext uri="{FF2B5EF4-FFF2-40B4-BE49-F238E27FC236}">
                <a16:creationId xmlns:a16="http://schemas.microsoft.com/office/drawing/2014/main" id="{D733A9D1-F0DF-7530-1C8F-4827581DDED1}"/>
              </a:ext>
            </a:extLst>
          </p:cNvPr>
          <p:cNvSpPr/>
          <p:nvPr/>
        </p:nvSpPr>
        <p:spPr>
          <a:xfrm>
            <a:off x="287348" y="1318258"/>
            <a:ext cx="3265749"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(13/13)</a:t>
            </a:r>
          </a:p>
        </p:txBody>
      </p:sp>
      <p:cxnSp>
        <p:nvCxnSpPr>
          <p:cNvPr id="6" name="Google Shape;140;p3">
            <a:extLst>
              <a:ext uri="{FF2B5EF4-FFF2-40B4-BE49-F238E27FC236}">
                <a16:creationId xmlns:a16="http://schemas.microsoft.com/office/drawing/2014/main" id="{B1546BF2-9C38-C24E-8896-FE7A1ED6A78F}"/>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05BFFB6D-306D-C2A6-2A86-ADE6FD578B55}"/>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095C66C0-9856-EA00-2BC8-B348EC945A3D}"/>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CC0568FD-E376-9565-F1AC-50AB152F5A9A}"/>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5AD6C120-9DCB-1170-8D43-3B31AE704D59}"/>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5B414C4D-2653-7CDD-A1D4-EA87EEE55C3A}"/>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58688647-5BD6-81DA-18B7-476C14D7CAB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080C0A2C-27CB-7A70-B95F-4B882E3021B4}"/>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362FC056-1FC8-B484-56B9-FD54A99E1A13}"/>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3342ED89-7114-7B57-FA6D-117E92AA1B25}"/>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95A109BA-24E0-09E7-C484-A4B1369ED9EA}"/>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A6E091D6-3D60-42E6-E586-C2C63CEC48B9}"/>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5BDFBBB7-9ED8-7953-0DD6-222A3E5A2A31}"/>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01A787FF-8CB2-E7EF-95C4-57792FE35F6C}"/>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326;p8">
            <a:extLst>
              <a:ext uri="{FF2B5EF4-FFF2-40B4-BE49-F238E27FC236}">
                <a16:creationId xmlns:a16="http://schemas.microsoft.com/office/drawing/2014/main" id="{F68D537C-FE21-BC71-0A3E-45441060DCC4}"/>
              </a:ext>
            </a:extLst>
          </p:cNvPr>
          <p:cNvSpPr/>
          <p:nvPr/>
        </p:nvSpPr>
        <p:spPr>
          <a:xfrm>
            <a:off x="-317245" y="1838958"/>
            <a:ext cx="3123324" cy="369291"/>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Version Mobile</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7" name="Image 26">
            <a:extLst>
              <a:ext uri="{FF2B5EF4-FFF2-40B4-BE49-F238E27FC236}">
                <a16:creationId xmlns:a16="http://schemas.microsoft.com/office/drawing/2014/main" id="{9ECE697C-C659-152D-FC5E-5A73534384E8}"/>
              </a:ext>
            </a:extLst>
          </p:cNvPr>
          <p:cNvPicPr>
            <a:picLocks noChangeAspect="1"/>
          </p:cNvPicPr>
          <p:nvPr/>
        </p:nvPicPr>
        <p:blipFill>
          <a:blip r:embed="rId2"/>
          <a:stretch>
            <a:fillRect/>
          </a:stretch>
        </p:blipFill>
        <p:spPr>
          <a:xfrm>
            <a:off x="2964759" y="2344770"/>
            <a:ext cx="1821117" cy="4148101"/>
          </a:xfrm>
          <a:prstGeom prst="rect">
            <a:avLst/>
          </a:prstGeom>
        </p:spPr>
      </p:pic>
      <p:pic>
        <p:nvPicPr>
          <p:cNvPr id="29" name="Image 28">
            <a:extLst>
              <a:ext uri="{FF2B5EF4-FFF2-40B4-BE49-F238E27FC236}">
                <a16:creationId xmlns:a16="http://schemas.microsoft.com/office/drawing/2014/main" id="{B4F59E53-F949-84E5-CA82-821CBC33C544}"/>
              </a:ext>
            </a:extLst>
          </p:cNvPr>
          <p:cNvPicPr>
            <a:picLocks noChangeAspect="1"/>
          </p:cNvPicPr>
          <p:nvPr/>
        </p:nvPicPr>
        <p:blipFill>
          <a:blip r:embed="rId3"/>
          <a:stretch>
            <a:fillRect/>
          </a:stretch>
        </p:blipFill>
        <p:spPr>
          <a:xfrm>
            <a:off x="7575509" y="2344768"/>
            <a:ext cx="1821117" cy="4148101"/>
          </a:xfrm>
          <a:prstGeom prst="rect">
            <a:avLst/>
          </a:prstGeom>
        </p:spPr>
      </p:pic>
      <p:pic>
        <p:nvPicPr>
          <p:cNvPr id="31" name="Image 30">
            <a:extLst>
              <a:ext uri="{FF2B5EF4-FFF2-40B4-BE49-F238E27FC236}">
                <a16:creationId xmlns:a16="http://schemas.microsoft.com/office/drawing/2014/main" id="{18E9200F-8DF7-E529-856D-E287581D88D5}"/>
              </a:ext>
            </a:extLst>
          </p:cNvPr>
          <p:cNvPicPr>
            <a:picLocks noChangeAspect="1"/>
          </p:cNvPicPr>
          <p:nvPr/>
        </p:nvPicPr>
        <p:blipFill>
          <a:blip r:embed="rId4"/>
          <a:stretch>
            <a:fillRect/>
          </a:stretch>
        </p:blipFill>
        <p:spPr>
          <a:xfrm>
            <a:off x="5282364" y="2344769"/>
            <a:ext cx="1821118" cy="4148101"/>
          </a:xfrm>
          <a:prstGeom prst="rect">
            <a:avLst/>
          </a:prstGeom>
        </p:spPr>
      </p:pic>
      <p:pic>
        <p:nvPicPr>
          <p:cNvPr id="37" name="Image 36">
            <a:extLst>
              <a:ext uri="{FF2B5EF4-FFF2-40B4-BE49-F238E27FC236}">
                <a16:creationId xmlns:a16="http://schemas.microsoft.com/office/drawing/2014/main" id="{5AA0526A-E629-3DF2-CCC5-DE7DB0229B09}"/>
              </a:ext>
            </a:extLst>
          </p:cNvPr>
          <p:cNvPicPr>
            <a:picLocks noChangeAspect="1"/>
          </p:cNvPicPr>
          <p:nvPr/>
        </p:nvPicPr>
        <p:blipFill>
          <a:blip r:embed="rId5"/>
          <a:stretch>
            <a:fillRect/>
          </a:stretch>
        </p:blipFill>
        <p:spPr>
          <a:xfrm>
            <a:off x="678470" y="2344767"/>
            <a:ext cx="1821117" cy="4148101"/>
          </a:xfrm>
          <a:prstGeom prst="rect">
            <a:avLst/>
          </a:prstGeom>
        </p:spPr>
      </p:pic>
      <p:pic>
        <p:nvPicPr>
          <p:cNvPr id="39" name="Image 38">
            <a:extLst>
              <a:ext uri="{FF2B5EF4-FFF2-40B4-BE49-F238E27FC236}">
                <a16:creationId xmlns:a16="http://schemas.microsoft.com/office/drawing/2014/main" id="{542FDC06-B602-493C-521F-6F6ECEE29A5C}"/>
              </a:ext>
            </a:extLst>
          </p:cNvPr>
          <p:cNvPicPr>
            <a:picLocks noChangeAspect="1"/>
          </p:cNvPicPr>
          <p:nvPr/>
        </p:nvPicPr>
        <p:blipFill>
          <a:blip r:embed="rId6"/>
          <a:stretch>
            <a:fillRect/>
          </a:stretch>
        </p:blipFill>
        <p:spPr>
          <a:xfrm>
            <a:off x="9868653" y="2344768"/>
            <a:ext cx="1821117" cy="4148101"/>
          </a:xfrm>
          <a:prstGeom prst="rect">
            <a:avLst/>
          </a:prstGeom>
        </p:spPr>
      </p:pic>
    </p:spTree>
    <p:extLst>
      <p:ext uri="{BB962C8B-B14F-4D97-AF65-F5344CB8AC3E}">
        <p14:creationId xmlns:p14="http://schemas.microsoft.com/office/powerpoint/2010/main" val="224226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62" name="Google Shape;862;p27"/>
          <p:cNvSpPr/>
          <p:nvPr/>
        </p:nvSpPr>
        <p:spPr>
          <a:xfrm>
            <a:off x="243792" y="1213498"/>
            <a:ext cx="50209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Conclusion et perspectives (1/2)</a:t>
            </a:r>
          </a:p>
        </p:txBody>
      </p:sp>
      <p:cxnSp>
        <p:nvCxnSpPr>
          <p:cNvPr id="14" name="Google Shape;140;p3">
            <a:extLst>
              <a:ext uri="{FF2B5EF4-FFF2-40B4-BE49-F238E27FC236}">
                <a16:creationId xmlns:a16="http://schemas.microsoft.com/office/drawing/2014/main" id="{2C90B2C7-ED57-A916-07DB-249A17B52350}"/>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5" name="Google Shape;141;p3">
            <a:extLst>
              <a:ext uri="{FF2B5EF4-FFF2-40B4-BE49-F238E27FC236}">
                <a16:creationId xmlns:a16="http://schemas.microsoft.com/office/drawing/2014/main" id="{7115DFCE-C989-30F9-377D-3E79EE09063A}"/>
              </a:ext>
            </a:extLst>
          </p:cNvPr>
          <p:cNvSpPr/>
          <p:nvPr/>
        </p:nvSpPr>
        <p:spPr>
          <a:xfrm>
            <a:off x="10288435" y="229992"/>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 name="Google Shape;149;p3">
            <a:extLst>
              <a:ext uri="{FF2B5EF4-FFF2-40B4-BE49-F238E27FC236}">
                <a16:creationId xmlns:a16="http://schemas.microsoft.com/office/drawing/2014/main" id="{B78AE0E4-BF0C-8575-149B-151B6A4FBDAE}"/>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7" name="Google Shape;143;p3">
            <a:extLst>
              <a:ext uri="{FF2B5EF4-FFF2-40B4-BE49-F238E27FC236}">
                <a16:creationId xmlns:a16="http://schemas.microsoft.com/office/drawing/2014/main" id="{EF990E88-F134-146F-5E1F-5B28CCFE89E0}"/>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5;p3">
            <a:extLst>
              <a:ext uri="{FF2B5EF4-FFF2-40B4-BE49-F238E27FC236}">
                <a16:creationId xmlns:a16="http://schemas.microsoft.com/office/drawing/2014/main" id="{E4C1E99B-A7B4-9D19-E044-FEF7E73F1A6E}"/>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6;p3">
            <a:extLst>
              <a:ext uri="{FF2B5EF4-FFF2-40B4-BE49-F238E27FC236}">
                <a16:creationId xmlns:a16="http://schemas.microsoft.com/office/drawing/2014/main" id="{E9BE3101-CAC6-E002-22C8-CD782073DD64}"/>
              </a:ext>
            </a:extLst>
          </p:cNvPr>
          <p:cNvSpPr/>
          <p:nvPr/>
        </p:nvSpPr>
        <p:spPr>
          <a:xfrm>
            <a:off x="8491579" y="211590"/>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147;p3">
            <a:extLst>
              <a:ext uri="{FF2B5EF4-FFF2-40B4-BE49-F238E27FC236}">
                <a16:creationId xmlns:a16="http://schemas.microsoft.com/office/drawing/2014/main" id="{AB6F6735-EDC2-224F-4CFD-547989CA7C3B}"/>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1" name="Google Shape;148;p3">
            <a:extLst>
              <a:ext uri="{FF2B5EF4-FFF2-40B4-BE49-F238E27FC236}">
                <a16:creationId xmlns:a16="http://schemas.microsoft.com/office/drawing/2014/main" id="{B563063D-A81E-B232-76A4-49D2A63C4695}"/>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2" name="Google Shape;150;p3">
            <a:extLst>
              <a:ext uri="{FF2B5EF4-FFF2-40B4-BE49-F238E27FC236}">
                <a16:creationId xmlns:a16="http://schemas.microsoft.com/office/drawing/2014/main" id="{12C9ECCA-A55A-5977-148B-9DF30123E346}"/>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3" name="Google Shape;151;p3">
            <a:extLst>
              <a:ext uri="{FF2B5EF4-FFF2-40B4-BE49-F238E27FC236}">
                <a16:creationId xmlns:a16="http://schemas.microsoft.com/office/drawing/2014/main" id="{A09E565B-A7B8-3111-BA8A-838B7A5FB3E5}"/>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4" name="Google Shape;152;p3">
            <a:extLst>
              <a:ext uri="{FF2B5EF4-FFF2-40B4-BE49-F238E27FC236}">
                <a16:creationId xmlns:a16="http://schemas.microsoft.com/office/drawing/2014/main" id="{DFBB6187-EE20-86EF-18EC-1C19D7E204BF}"/>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5" name="Google Shape;141;p3">
            <a:extLst>
              <a:ext uri="{FF2B5EF4-FFF2-40B4-BE49-F238E27FC236}">
                <a16:creationId xmlns:a16="http://schemas.microsoft.com/office/drawing/2014/main" id="{D71822A9-849B-8076-FD8F-04EE712C4E99}"/>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6" name="Google Shape;149;p3">
            <a:extLst>
              <a:ext uri="{FF2B5EF4-FFF2-40B4-BE49-F238E27FC236}">
                <a16:creationId xmlns:a16="http://schemas.microsoft.com/office/drawing/2014/main" id="{481505CA-AB8A-5DB3-11E6-F2E3777829B0}"/>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7" name="Google Shape;141;p3">
            <a:extLst>
              <a:ext uri="{FF2B5EF4-FFF2-40B4-BE49-F238E27FC236}">
                <a16:creationId xmlns:a16="http://schemas.microsoft.com/office/drawing/2014/main" id="{4D719DE9-E071-CB3E-6F3A-8E827B0DD6BC}"/>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 name="ZoneTexte 28">
            <a:extLst>
              <a:ext uri="{FF2B5EF4-FFF2-40B4-BE49-F238E27FC236}">
                <a16:creationId xmlns:a16="http://schemas.microsoft.com/office/drawing/2014/main" id="{AC7FDEBC-1949-6DED-FF64-158429E03341}"/>
              </a:ext>
            </a:extLst>
          </p:cNvPr>
          <p:cNvSpPr txBox="1"/>
          <p:nvPr/>
        </p:nvSpPr>
        <p:spPr>
          <a:xfrm>
            <a:off x="794870" y="2375779"/>
            <a:ext cx="10631354" cy="1263166"/>
          </a:xfrm>
          <a:prstGeom prst="rect">
            <a:avLst/>
          </a:prstGeom>
          <a:noFill/>
        </p:spPr>
        <p:txBody>
          <a:bodyPr wrap="square" rtlCol="0">
            <a:spAutoFit/>
          </a:bodyPr>
          <a:lstStyle/>
          <a:p>
            <a:pPr algn="just">
              <a:lnSpc>
                <a:spcPct val="107000"/>
              </a:lnSpc>
              <a:spcAft>
                <a:spcPts val="800"/>
              </a:spcAft>
            </a:pPr>
            <a:r>
              <a:rPr lang="fr-FR" sz="1800" kern="100" spc="75" dirty="0">
                <a:effectLst/>
                <a:highlight>
                  <a:srgbClr val="FFFFFF"/>
                </a:highlight>
                <a:latin typeface="Times New Roman" panose="02020603050405020304" pitchFamily="18" charset="0"/>
                <a:ea typeface="Times New Roman" panose="02020603050405020304" pitchFamily="18" charset="0"/>
                <a:cs typeface="Arial" panose="020B0604020202020204" pitchFamily="34" charset="0"/>
              </a:rPr>
              <a:t>En conclusion, ce projet a permis de démontrer l'importance de l'innovation technologique dans le domaine sportif, et en particulier pour le football amateur. </a:t>
            </a:r>
            <a:r>
              <a:rPr lang="fr-FR" sz="1800" kern="100" spc="75" dirty="0">
                <a:effectLst/>
                <a:latin typeface="Times New Roman" panose="02020603050405020304" pitchFamily="18" charset="0"/>
                <a:ea typeface="Times New Roman" panose="02020603050405020304" pitchFamily="18" charset="0"/>
                <a:cs typeface="Arial" panose="020B0604020202020204" pitchFamily="34" charset="0"/>
              </a:rPr>
              <a:t>Nous espérons que cette plateforme continuera à évoluer et à répondre aux besoins de la communauté du football amateur, tout en s'adaptant aux nouvelles tendances et technologies</a:t>
            </a:r>
            <a:r>
              <a:rPr lang="fr-FR" sz="1800" kern="100" spc="75" dirty="0">
                <a:solidFill>
                  <a:srgbClr val="5A5A5A"/>
                </a:solidFill>
                <a:effectLst/>
                <a:latin typeface="Times New Roman" panose="02020603050405020304" pitchFamily="18" charset="0"/>
                <a:ea typeface="Times New Roman" panose="02020603050405020304" pitchFamily="18" charset="0"/>
                <a:cs typeface="Arial" panose="020B0604020202020204" pitchFamily="34" charset="0"/>
              </a:rPr>
              <a:t>.</a:t>
            </a:r>
            <a:endParaRPr lang="fr-FR" sz="1800" kern="100" spc="75" dirty="0">
              <a:solidFill>
                <a:srgbClr val="5A5A5A"/>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30" name="Google Shape;326;p8">
            <a:extLst>
              <a:ext uri="{FF2B5EF4-FFF2-40B4-BE49-F238E27FC236}">
                <a16:creationId xmlns:a16="http://schemas.microsoft.com/office/drawing/2014/main" id="{D31E9C25-24F2-33F0-3DC3-9A8EFFBE84C7}"/>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ea typeface="Calibri" panose="020F0502020204030204"/>
                <a:cs typeface="Times New Roman" panose="02020603050405020304" pitchFamily="18" charset="0"/>
                <a:sym typeface="Calibri" panose="020F0502020204030204"/>
              </a:rPr>
              <a:t>Conclusion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Espace réservé du numéro de diapositive 3">
            <a:extLst>
              <a:ext uri="{FF2B5EF4-FFF2-40B4-BE49-F238E27FC236}">
                <a16:creationId xmlns:a16="http://schemas.microsoft.com/office/drawing/2014/main" id="{8F044CB8-C6BE-943C-E55F-65BCB72ABAED}"/>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28"/>
          <p:cNvSpPr/>
          <p:nvPr/>
        </p:nvSpPr>
        <p:spPr>
          <a:xfrm>
            <a:off x="243792" y="1213498"/>
            <a:ext cx="50209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Conclusion et perspectives (2/2)</a:t>
            </a:r>
          </a:p>
        </p:txBody>
      </p:sp>
      <p:sp>
        <p:nvSpPr>
          <p:cNvPr id="15" name="TextBox 15"/>
          <p:cNvSpPr txBox="1"/>
          <p:nvPr/>
        </p:nvSpPr>
        <p:spPr>
          <a:xfrm>
            <a:off x="1889537" y="5260108"/>
            <a:ext cx="3079751" cy="1064514"/>
          </a:xfrm>
          <a:prstGeom prst="rect">
            <a:avLst/>
          </a:prstGeom>
        </p:spPr>
        <p:txBody>
          <a:bodyPr lIns="0" tIns="0" rIns="0" bIns="0" rtlCol="0" anchor="t">
            <a:noAutofit/>
          </a:bodyPr>
          <a:lstStyle/>
          <a:p>
            <a:pPr algn="ctr">
              <a:lnSpc>
                <a:spcPts val="3590"/>
              </a:lnSpc>
              <a:spcBef>
                <a:spcPct val="0"/>
              </a:spcBef>
            </a:pPr>
            <a:r>
              <a:rPr lang="fr-FR" altLang="en-US" sz="1800" b="1" dirty="0">
                <a:latin typeface="Arial" panose="020B0604020202020204" pitchFamily="34" charset="0"/>
                <a:cs typeface="Arial" panose="020B0604020202020204" pitchFamily="34" charset="0"/>
              </a:rPr>
              <a:t>Intégration </a:t>
            </a:r>
            <a:r>
              <a:rPr lang="en-US" sz="1800" b="1" dirty="0">
                <a:latin typeface="Arial" panose="020B0604020202020204" pitchFamily="34" charset="0"/>
                <a:cs typeface="Arial" panose="020B0604020202020204" pitchFamily="34" charset="0"/>
              </a:rPr>
              <a:t>de systéme de payment en ligne</a:t>
            </a:r>
          </a:p>
        </p:txBody>
      </p:sp>
      <p:sp>
        <p:nvSpPr>
          <p:cNvPr id="10" name="TextBox 15">
            <a:extLst>
              <a:ext uri="{FF2B5EF4-FFF2-40B4-BE49-F238E27FC236}">
                <a16:creationId xmlns:a16="http://schemas.microsoft.com/office/drawing/2014/main" id="{E408D657-28EC-BD01-B786-A8C5106AA185}"/>
              </a:ext>
            </a:extLst>
          </p:cNvPr>
          <p:cNvSpPr txBox="1"/>
          <p:nvPr/>
        </p:nvSpPr>
        <p:spPr>
          <a:xfrm>
            <a:off x="6641627" y="5264635"/>
            <a:ext cx="3079751" cy="1522095"/>
          </a:xfrm>
          <a:prstGeom prst="rect">
            <a:avLst/>
          </a:prstGeom>
        </p:spPr>
        <p:txBody>
          <a:bodyPr lIns="0" tIns="0" rIns="0" bIns="0" rtlCol="0" anchor="t">
            <a:noAutofit/>
          </a:bodyPr>
          <a:lstStyle/>
          <a:p>
            <a:pPr algn="ctr">
              <a:lnSpc>
                <a:spcPts val="3590"/>
              </a:lnSpc>
              <a:spcBef>
                <a:spcPct val="0"/>
              </a:spcBef>
            </a:pPr>
            <a:r>
              <a:rPr lang="fr-FR" altLang="en-US" sz="1800" b="1" dirty="0">
                <a:latin typeface="Arial" panose="020B0604020202020204" pitchFamily="34" charset="0"/>
                <a:cs typeface="Arial" panose="020B0604020202020204" pitchFamily="34" charset="0"/>
              </a:rPr>
              <a:t>Intégration </a:t>
            </a:r>
            <a:r>
              <a:rPr lang="en-US" sz="1800" b="1" dirty="0">
                <a:latin typeface="Arial" panose="020B0604020202020204" pitchFamily="34" charset="0"/>
                <a:cs typeface="Arial" panose="020B0604020202020204" pitchFamily="34" charset="0"/>
              </a:rPr>
              <a:t>de systéme de Notification</a:t>
            </a:r>
          </a:p>
        </p:txBody>
      </p:sp>
      <p:cxnSp>
        <p:nvCxnSpPr>
          <p:cNvPr id="11" name="Google Shape;140;p3">
            <a:extLst>
              <a:ext uri="{FF2B5EF4-FFF2-40B4-BE49-F238E27FC236}">
                <a16:creationId xmlns:a16="http://schemas.microsoft.com/office/drawing/2014/main" id="{9399EFEA-DFA6-07C0-2994-28770CBC7CF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2" name="Google Shape;141;p3">
            <a:extLst>
              <a:ext uri="{FF2B5EF4-FFF2-40B4-BE49-F238E27FC236}">
                <a16:creationId xmlns:a16="http://schemas.microsoft.com/office/drawing/2014/main" id="{90991ED2-A077-DDA4-0532-8680B75C2BDB}"/>
              </a:ext>
            </a:extLst>
          </p:cNvPr>
          <p:cNvSpPr/>
          <p:nvPr/>
        </p:nvSpPr>
        <p:spPr>
          <a:xfrm>
            <a:off x="10288435" y="229992"/>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49;p3">
            <a:extLst>
              <a:ext uri="{FF2B5EF4-FFF2-40B4-BE49-F238E27FC236}">
                <a16:creationId xmlns:a16="http://schemas.microsoft.com/office/drawing/2014/main" id="{420AF10E-AFFA-CA41-6E54-4A743263D41A}"/>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6" name="Google Shape;143;p3">
            <a:extLst>
              <a:ext uri="{FF2B5EF4-FFF2-40B4-BE49-F238E27FC236}">
                <a16:creationId xmlns:a16="http://schemas.microsoft.com/office/drawing/2014/main" id="{77B50F08-E94C-FF3B-306A-7A34465A1202}"/>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5;p3">
            <a:extLst>
              <a:ext uri="{FF2B5EF4-FFF2-40B4-BE49-F238E27FC236}">
                <a16:creationId xmlns:a16="http://schemas.microsoft.com/office/drawing/2014/main" id="{C5B79361-7BF3-CE62-4049-EC2FC2971DD5}"/>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6;p3">
            <a:extLst>
              <a:ext uri="{FF2B5EF4-FFF2-40B4-BE49-F238E27FC236}">
                <a16:creationId xmlns:a16="http://schemas.microsoft.com/office/drawing/2014/main" id="{D121E0A9-14AC-4756-B445-B6AD2D7091CE}"/>
              </a:ext>
            </a:extLst>
          </p:cNvPr>
          <p:cNvSpPr/>
          <p:nvPr/>
        </p:nvSpPr>
        <p:spPr>
          <a:xfrm>
            <a:off x="8491579" y="211590"/>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7;p3">
            <a:extLst>
              <a:ext uri="{FF2B5EF4-FFF2-40B4-BE49-F238E27FC236}">
                <a16:creationId xmlns:a16="http://schemas.microsoft.com/office/drawing/2014/main" id="{DD1B9795-F32B-09AB-7137-B2D555D62CB1}"/>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0" name="Google Shape;148;p3">
            <a:extLst>
              <a:ext uri="{FF2B5EF4-FFF2-40B4-BE49-F238E27FC236}">
                <a16:creationId xmlns:a16="http://schemas.microsoft.com/office/drawing/2014/main" id="{5C60F194-723B-5595-FE68-58680CFDBC3B}"/>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1" name="Google Shape;150;p3">
            <a:extLst>
              <a:ext uri="{FF2B5EF4-FFF2-40B4-BE49-F238E27FC236}">
                <a16:creationId xmlns:a16="http://schemas.microsoft.com/office/drawing/2014/main" id="{33F699CD-748A-6A9B-3745-3E4C39EE8900}"/>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2" name="Google Shape;151;p3">
            <a:extLst>
              <a:ext uri="{FF2B5EF4-FFF2-40B4-BE49-F238E27FC236}">
                <a16:creationId xmlns:a16="http://schemas.microsoft.com/office/drawing/2014/main" id="{85FAAC19-9E22-FF65-A274-33F78898D130}"/>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3" name="Google Shape;152;p3">
            <a:extLst>
              <a:ext uri="{FF2B5EF4-FFF2-40B4-BE49-F238E27FC236}">
                <a16:creationId xmlns:a16="http://schemas.microsoft.com/office/drawing/2014/main" id="{0E6AFC52-0A55-BE23-4272-305BDD7A98D0}"/>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4" name="Google Shape;141;p3">
            <a:extLst>
              <a:ext uri="{FF2B5EF4-FFF2-40B4-BE49-F238E27FC236}">
                <a16:creationId xmlns:a16="http://schemas.microsoft.com/office/drawing/2014/main" id="{82FBCA5D-352B-22BF-05BA-5D511C33CAB8}"/>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5" name="Google Shape;149;p3">
            <a:extLst>
              <a:ext uri="{FF2B5EF4-FFF2-40B4-BE49-F238E27FC236}">
                <a16:creationId xmlns:a16="http://schemas.microsoft.com/office/drawing/2014/main" id="{E32BD40D-3330-0AF9-F17E-ACB26D4D6F62}"/>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6" name="Google Shape;141;p3">
            <a:extLst>
              <a:ext uri="{FF2B5EF4-FFF2-40B4-BE49-F238E27FC236}">
                <a16:creationId xmlns:a16="http://schemas.microsoft.com/office/drawing/2014/main" id="{7941C563-CEEF-1AA0-67C5-443BD8554C57}"/>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Image 27">
            <a:extLst>
              <a:ext uri="{FF2B5EF4-FFF2-40B4-BE49-F238E27FC236}">
                <a16:creationId xmlns:a16="http://schemas.microsoft.com/office/drawing/2014/main" id="{5B3E1B0B-9E6D-AE14-5106-23904133673E}"/>
              </a:ext>
            </a:extLst>
          </p:cNvPr>
          <p:cNvPicPr>
            <a:picLocks noChangeAspect="1"/>
          </p:cNvPicPr>
          <p:nvPr/>
        </p:nvPicPr>
        <p:blipFill>
          <a:blip r:embed="rId3"/>
          <a:stretch>
            <a:fillRect/>
          </a:stretch>
        </p:blipFill>
        <p:spPr>
          <a:xfrm>
            <a:off x="6792831" y="2155121"/>
            <a:ext cx="3153693" cy="3153693"/>
          </a:xfrm>
          <a:prstGeom prst="rect">
            <a:avLst/>
          </a:prstGeom>
        </p:spPr>
      </p:pic>
      <p:pic>
        <p:nvPicPr>
          <p:cNvPr id="30" name="Image 29">
            <a:extLst>
              <a:ext uri="{FF2B5EF4-FFF2-40B4-BE49-F238E27FC236}">
                <a16:creationId xmlns:a16="http://schemas.microsoft.com/office/drawing/2014/main" id="{C57B02F3-1365-FC3B-3D77-AF0D2E0A9A7A}"/>
              </a:ext>
            </a:extLst>
          </p:cNvPr>
          <p:cNvPicPr>
            <a:picLocks noChangeAspect="1"/>
          </p:cNvPicPr>
          <p:nvPr/>
        </p:nvPicPr>
        <p:blipFill>
          <a:blip r:embed="rId4"/>
          <a:stretch>
            <a:fillRect/>
          </a:stretch>
        </p:blipFill>
        <p:spPr>
          <a:xfrm>
            <a:off x="2519989" y="2155121"/>
            <a:ext cx="2181225" cy="3028950"/>
          </a:xfrm>
          <a:prstGeom prst="rect">
            <a:avLst/>
          </a:prstGeom>
        </p:spPr>
      </p:pic>
      <p:sp>
        <p:nvSpPr>
          <p:cNvPr id="31" name="Google Shape;326;p8">
            <a:extLst>
              <a:ext uri="{FF2B5EF4-FFF2-40B4-BE49-F238E27FC236}">
                <a16:creationId xmlns:a16="http://schemas.microsoft.com/office/drawing/2014/main" id="{5E1E91E9-EE99-2750-EE88-E57F698FE92F}"/>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Perspectives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Espace réservé du numéro de diapositive 3">
            <a:extLst>
              <a:ext uri="{FF2B5EF4-FFF2-40B4-BE49-F238E27FC236}">
                <a16:creationId xmlns:a16="http://schemas.microsoft.com/office/drawing/2014/main" id="{144573D3-1B4D-CFDE-DA3D-F9BFC20AD939}"/>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97668"/>
            <a:ext cx="2353127" cy="92697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90103"/>
              </a:buClr>
              <a:buSzPts val="4500"/>
              <a:buFont typeface="Times New Roman" panose="02020603050405020304"/>
              <a:buNone/>
            </a:pPr>
            <a:r>
              <a:rPr lang="fr-FR" sz="4500"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Plan</a:t>
            </a:r>
          </a:p>
        </p:txBody>
      </p:sp>
      <p:sp>
        <p:nvSpPr>
          <p:cNvPr id="106" name="Google Shape;106;p2"/>
          <p:cNvSpPr/>
          <p:nvPr/>
        </p:nvSpPr>
        <p:spPr>
          <a:xfrm>
            <a:off x="669992" y="1047514"/>
            <a:ext cx="1061976" cy="61005"/>
          </a:xfrm>
          <a:prstGeom prst="rect">
            <a:avLst/>
          </a:prstGeom>
          <a:solidFill>
            <a:srgbClr val="0070C0"/>
          </a:solidFill>
          <a:ln w="12700" cap="flat" cmpd="sng">
            <a:solidFill>
              <a:srgbClr val="19010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25BA3"/>
              </a:solidFill>
              <a:latin typeface="Calibri" panose="020F0502020204030204"/>
              <a:ea typeface="Calibri" panose="020F0502020204030204"/>
              <a:cs typeface="Calibri" panose="020F0502020204030204"/>
              <a:sym typeface="Calibri" panose="020F0502020204030204"/>
            </a:endParaRPr>
          </a:p>
        </p:txBody>
      </p:sp>
      <p:grpSp>
        <p:nvGrpSpPr>
          <p:cNvPr id="107" name="Google Shape;107;p2"/>
          <p:cNvGrpSpPr/>
          <p:nvPr/>
        </p:nvGrpSpPr>
        <p:grpSpPr>
          <a:xfrm>
            <a:off x="-3607210" y="604152"/>
            <a:ext cx="14009126" cy="6688533"/>
            <a:chOff x="-5617729" y="-864070"/>
            <a:chExt cx="14009126" cy="6688533"/>
          </a:xfrm>
        </p:grpSpPr>
        <p:sp>
          <p:nvSpPr>
            <p:cNvPr id="115" name="Google Shape;115;p2"/>
            <p:cNvSpPr/>
            <p:nvPr/>
          </p:nvSpPr>
          <p:spPr>
            <a:xfrm>
              <a:off x="1189180" y="1598335"/>
              <a:ext cx="7181232"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r>
                <a:rPr lang="fr-FR" sz="2400" dirty="0"/>
                <a:t>      </a:t>
              </a:r>
              <a:r>
                <a:rPr lang="fr-FR" sz="24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08" name="Google Shape;108;p2"/>
            <p:cNvSpPr/>
            <p:nvPr/>
          </p:nvSpPr>
          <p:spPr>
            <a:xfrm>
              <a:off x="-5617729" y="-864070"/>
              <a:ext cx="6688533" cy="6688533"/>
            </a:xfrm>
            <a:prstGeom prst="blockArc">
              <a:avLst>
                <a:gd name="adj1" fmla="val 18584939"/>
                <a:gd name="adj2" fmla="val 3052698"/>
                <a:gd name="adj3" fmla="val 884"/>
              </a:avLst>
            </a:prstGeom>
            <a:no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4848" y="-218319"/>
              <a:ext cx="8415260"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5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Introduction</a:t>
              </a:r>
              <a:endParaRPr sz="2500" dirty="0"/>
            </a:p>
          </p:txBody>
        </p:sp>
        <p:sp>
          <p:nvSpPr>
            <p:cNvPr id="111" name="Google Shape;111;p2"/>
            <p:cNvSpPr/>
            <p:nvPr/>
          </p:nvSpPr>
          <p:spPr>
            <a:xfrm>
              <a:off x="-431306" y="-273512"/>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51909" y="650869"/>
              <a:ext cx="7518503"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500" b="1" dirty="0">
                  <a:latin typeface="Times New Roman" panose="02020603050405020304" pitchFamily="18" charset="0"/>
                  <a:cs typeface="Times New Roman" panose="02020603050405020304" pitchFamily="18" charset="0"/>
                </a:rPr>
                <a:t>      Cadre de projet</a:t>
              </a:r>
              <a:endParaRPr sz="2500" b="1" dirty="0">
                <a:latin typeface="Times New Roman" panose="02020603050405020304" pitchFamily="18" charset="0"/>
                <a:cs typeface="Times New Roman" panose="02020603050405020304" pitchFamily="18" charset="0"/>
              </a:endParaRPr>
            </a:p>
          </p:txBody>
        </p:sp>
        <p:sp>
          <p:nvSpPr>
            <p:cNvPr id="114" name="Google Shape;114;p2"/>
            <p:cNvSpPr/>
            <p:nvPr/>
          </p:nvSpPr>
          <p:spPr>
            <a:xfrm>
              <a:off x="717872" y="1532950"/>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89180" y="2610877"/>
              <a:ext cx="7181232"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a:t>
              </a:r>
              <a:r>
                <a:rPr lang="fr-FR" sz="1400" dirty="0"/>
                <a:t>  </a:t>
              </a:r>
              <a:r>
                <a:rPr lang="fr-FR" sz="24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Conception</a:t>
              </a:r>
              <a:endParaRPr dirty="0"/>
            </a:p>
          </p:txBody>
        </p:sp>
        <p:sp>
          <p:nvSpPr>
            <p:cNvPr id="120" name="Google Shape;120;p2"/>
            <p:cNvSpPr/>
            <p:nvPr/>
          </p:nvSpPr>
          <p:spPr>
            <a:xfrm>
              <a:off x="699158" y="2557754"/>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99723" y="3640922"/>
              <a:ext cx="7591674"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b="1" dirty="0">
                  <a:latin typeface="Times New Roman" panose="02020603050405020304" pitchFamily="18" charset="0"/>
                  <a:cs typeface="Times New Roman" panose="02020603050405020304" pitchFamily="18" charset="0"/>
                </a:rPr>
                <a:t>       Réalisation</a:t>
              </a:r>
              <a:endParaRPr sz="2400" b="1" dirty="0">
                <a:latin typeface="Times New Roman" panose="02020603050405020304" pitchFamily="18" charset="0"/>
                <a:cs typeface="Times New Roman" panose="02020603050405020304" pitchFamily="18" charset="0"/>
              </a:endParaRPr>
            </a:p>
          </p:txBody>
        </p:sp>
        <p:sp>
          <p:nvSpPr>
            <p:cNvPr id="123" name="Google Shape;123;p2"/>
            <p:cNvSpPr/>
            <p:nvPr/>
          </p:nvSpPr>
          <p:spPr>
            <a:xfrm>
              <a:off x="393289" y="3573802"/>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2"/>
          <p:cNvSpPr txBox="1"/>
          <p:nvPr/>
        </p:nvSpPr>
        <p:spPr>
          <a:xfrm>
            <a:off x="1669768" y="1146785"/>
            <a:ext cx="648072"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1</a:t>
            </a:r>
          </a:p>
        </p:txBody>
      </p:sp>
      <p:sp>
        <p:nvSpPr>
          <p:cNvPr id="129" name="Google Shape;129;p2"/>
          <p:cNvSpPr txBox="1"/>
          <p:nvPr/>
        </p:nvSpPr>
        <p:spPr>
          <a:xfrm>
            <a:off x="2666562" y="2972684"/>
            <a:ext cx="804501"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3</a:t>
            </a:r>
          </a:p>
        </p:txBody>
      </p:sp>
      <p:sp>
        <p:nvSpPr>
          <p:cNvPr id="131" name="Google Shape;131;p2"/>
          <p:cNvSpPr txBox="1"/>
          <p:nvPr/>
        </p:nvSpPr>
        <p:spPr>
          <a:xfrm>
            <a:off x="2653689" y="4005065"/>
            <a:ext cx="803267"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4</a:t>
            </a:r>
          </a:p>
        </p:txBody>
      </p:sp>
      <p:grpSp>
        <p:nvGrpSpPr>
          <p:cNvPr id="38" name="Google Shape;107;p2">
            <a:extLst>
              <a:ext uri="{FF2B5EF4-FFF2-40B4-BE49-F238E27FC236}">
                <a16:creationId xmlns:a16="http://schemas.microsoft.com/office/drawing/2014/main" id="{CD8E83B1-4C33-9F78-CCCA-0EE7C2742AAC}"/>
              </a:ext>
            </a:extLst>
          </p:cNvPr>
          <p:cNvGrpSpPr/>
          <p:nvPr/>
        </p:nvGrpSpPr>
        <p:grpSpPr>
          <a:xfrm>
            <a:off x="1630938" y="5920056"/>
            <a:ext cx="8770978" cy="653861"/>
            <a:chOff x="735331" y="1765326"/>
            <a:chExt cx="7486458" cy="653861"/>
          </a:xfrm>
        </p:grpSpPr>
        <p:sp>
          <p:nvSpPr>
            <p:cNvPr id="46" name="Google Shape;115;p2">
              <a:extLst>
                <a:ext uri="{FF2B5EF4-FFF2-40B4-BE49-F238E27FC236}">
                  <a16:creationId xmlns:a16="http://schemas.microsoft.com/office/drawing/2014/main" id="{332E0E41-3BC3-0AC0-5BE7-008C65337A6D}"/>
                </a:ext>
              </a:extLst>
            </p:cNvPr>
            <p:cNvSpPr/>
            <p:nvPr/>
          </p:nvSpPr>
          <p:spPr>
            <a:xfrm>
              <a:off x="1026092" y="1830712"/>
              <a:ext cx="7195697"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6;p2">
              <a:extLst>
                <a:ext uri="{FF2B5EF4-FFF2-40B4-BE49-F238E27FC236}">
                  <a16:creationId xmlns:a16="http://schemas.microsoft.com/office/drawing/2014/main" id="{3E118AF7-3E8E-3B6B-3B0F-54B8E49A86B9}"/>
                </a:ext>
              </a:extLst>
            </p:cNvPr>
            <p:cNvSpPr txBox="1"/>
            <p:nvPr/>
          </p:nvSpPr>
          <p:spPr>
            <a:xfrm>
              <a:off x="1206822" y="1830319"/>
              <a:ext cx="7014967"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dirty="0">
                  <a:latin typeface="Times New Roman" panose="02020603050405020304"/>
                  <a:ea typeface="Times New Roman" panose="02020603050405020304"/>
                  <a:cs typeface="Times New Roman" panose="02020603050405020304"/>
                  <a:sym typeface="Times New Roman" panose="02020603050405020304"/>
                </a:rPr>
                <a:t> Conclusion &amp; Perspective</a:t>
              </a:r>
              <a:endParaRPr lang="fr-FR" sz="2500" b="1"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8" name="Google Shape;117;p2">
              <a:extLst>
                <a:ext uri="{FF2B5EF4-FFF2-40B4-BE49-F238E27FC236}">
                  <a16:creationId xmlns:a16="http://schemas.microsoft.com/office/drawing/2014/main" id="{FB527037-63F3-F656-4AF9-C51AB247143D}"/>
                </a:ext>
              </a:extLst>
            </p:cNvPr>
            <p:cNvSpPr/>
            <p:nvPr/>
          </p:nvSpPr>
          <p:spPr>
            <a:xfrm>
              <a:off x="735331" y="1765326"/>
              <a:ext cx="593917"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29;p2">
            <a:extLst>
              <a:ext uri="{FF2B5EF4-FFF2-40B4-BE49-F238E27FC236}">
                <a16:creationId xmlns:a16="http://schemas.microsoft.com/office/drawing/2014/main" id="{9E078BA3-1C7E-7404-DD31-077D21F60A17}"/>
              </a:ext>
            </a:extLst>
          </p:cNvPr>
          <p:cNvSpPr txBox="1"/>
          <p:nvPr/>
        </p:nvSpPr>
        <p:spPr>
          <a:xfrm>
            <a:off x="1584405" y="5915294"/>
            <a:ext cx="804501"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6</a:t>
            </a:r>
          </a:p>
        </p:txBody>
      </p:sp>
      <p:sp>
        <p:nvSpPr>
          <p:cNvPr id="57" name="Google Shape;111;p2">
            <a:extLst>
              <a:ext uri="{FF2B5EF4-FFF2-40B4-BE49-F238E27FC236}">
                <a16:creationId xmlns:a16="http://schemas.microsoft.com/office/drawing/2014/main" id="{CE269A35-476A-DB9C-2586-8E859C9A03F0}"/>
              </a:ext>
            </a:extLst>
          </p:cNvPr>
          <p:cNvSpPr/>
          <p:nvPr/>
        </p:nvSpPr>
        <p:spPr>
          <a:xfrm>
            <a:off x="2339631" y="2053706"/>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p2">
            <a:extLst>
              <a:ext uri="{FF2B5EF4-FFF2-40B4-BE49-F238E27FC236}">
                <a16:creationId xmlns:a16="http://schemas.microsoft.com/office/drawing/2014/main" id="{52A2FB66-A565-624A-517D-AA6095569A3A}"/>
              </a:ext>
            </a:extLst>
          </p:cNvPr>
          <p:cNvSpPr txBox="1"/>
          <p:nvPr/>
        </p:nvSpPr>
        <p:spPr>
          <a:xfrm>
            <a:off x="2365230" y="2027790"/>
            <a:ext cx="648072" cy="6770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2</a:t>
            </a:r>
          </a:p>
        </p:txBody>
      </p:sp>
      <p:sp>
        <p:nvSpPr>
          <p:cNvPr id="59" name="Google Shape;127;p2">
            <a:extLst>
              <a:ext uri="{FF2B5EF4-FFF2-40B4-BE49-F238E27FC236}">
                <a16:creationId xmlns:a16="http://schemas.microsoft.com/office/drawing/2014/main" id="{9E0EFE66-C09C-474F-F8DA-DB64F3660BA9}"/>
              </a:ext>
            </a:extLst>
          </p:cNvPr>
          <p:cNvSpPr txBox="1"/>
          <p:nvPr/>
        </p:nvSpPr>
        <p:spPr>
          <a:xfrm>
            <a:off x="2538392" y="5009187"/>
            <a:ext cx="648072"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5</a:t>
            </a:r>
          </a:p>
        </p:txBody>
      </p:sp>
      <p:sp>
        <p:nvSpPr>
          <p:cNvPr id="3" name="Espace réservé du numéro de diapositive 3">
            <a:extLst>
              <a:ext uri="{FF2B5EF4-FFF2-40B4-BE49-F238E27FC236}">
                <a16:creationId xmlns:a16="http://schemas.microsoft.com/office/drawing/2014/main" id="{0E974B22-2E54-A219-8667-0B688C598ADB}"/>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5"/>
          <p:cNvSpPr/>
          <p:nvPr/>
        </p:nvSpPr>
        <p:spPr>
          <a:xfrm>
            <a:off x="2355925" y="2223707"/>
            <a:ext cx="7024743" cy="221496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rPr>
              <a:t>Merci de votre </a:t>
            </a:r>
          </a:p>
          <a:p>
            <a:pPr marL="0" marR="0" lvl="0" indent="0" algn="ctr" rtl="0">
              <a:lnSpc>
                <a:spcPct val="90000"/>
              </a:lnSpc>
              <a:spcBef>
                <a:spcPts val="1000"/>
              </a:spcBef>
              <a:spcAft>
                <a:spcPts val="0"/>
              </a:spcAft>
              <a:buNone/>
            </a:pPr>
            <a:r>
              <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rPr>
              <a:t>attention </a:t>
            </a:r>
            <a:endParaRPr sz="7200" b="1">
              <a:solidFill>
                <a:srgbClr val="29529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90" name="Google Shape;790;p25"/>
          <p:cNvPicPr preferRelativeResize="0"/>
          <p:nvPr/>
        </p:nvPicPr>
        <p:blipFill rotWithShape="1">
          <a:blip r:embed="rId3"/>
          <a:srcRect t="42587" b="28654"/>
          <a:stretch>
            <a:fillRect/>
          </a:stretch>
        </p:blipFill>
        <p:spPr>
          <a:xfrm>
            <a:off x="0" y="5891048"/>
            <a:ext cx="12192000" cy="966952"/>
          </a:xfrm>
          <a:prstGeom prst="rect">
            <a:avLst/>
          </a:prstGeom>
          <a:noFill/>
          <a:ln>
            <a:noFill/>
          </a:ln>
        </p:spPr>
      </p:pic>
      <p:sp>
        <p:nvSpPr>
          <p:cNvPr id="2" name="Espace réservé du numéro de diapositive 3">
            <a:extLst>
              <a:ext uri="{FF2B5EF4-FFF2-40B4-BE49-F238E27FC236}">
                <a16:creationId xmlns:a16="http://schemas.microsoft.com/office/drawing/2014/main" id="{2B9C44FF-A40F-4694-679A-A6CFF3126A47}"/>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p:nvPr/>
        </p:nvSpPr>
        <p:spPr>
          <a:xfrm>
            <a:off x="230099" y="1335187"/>
            <a:ext cx="2924134"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Introduction </a:t>
            </a:r>
          </a:p>
        </p:txBody>
      </p:sp>
      <p:cxnSp>
        <p:nvCxnSpPr>
          <p:cNvPr id="140" name="Google Shape;140;p3"/>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3073219"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9" name="Google Shape;149;p3"/>
          <p:cNvSpPr txBox="1"/>
          <p:nvPr/>
        </p:nvSpPr>
        <p:spPr>
          <a:xfrm>
            <a:off x="2208978"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de l’art</a:t>
            </a:r>
          </a:p>
        </p:txBody>
      </p:sp>
      <p:sp>
        <p:nvSpPr>
          <p:cNvPr id="150" name="Google Shape;150;p3"/>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1" name="Google Shape;151;p3"/>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52" name="Google Shape;152;p3"/>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6" name="Google Shape;141;p3">
            <a:extLst>
              <a:ext uri="{FF2B5EF4-FFF2-40B4-BE49-F238E27FC236}">
                <a16:creationId xmlns:a16="http://schemas.microsoft.com/office/drawing/2014/main" id="{82DA4600-F3DC-0F0D-8B38-A8242DD54E93}"/>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9;p3">
            <a:extLst>
              <a:ext uri="{FF2B5EF4-FFF2-40B4-BE49-F238E27FC236}">
                <a16:creationId xmlns:a16="http://schemas.microsoft.com/office/drawing/2014/main" id="{8E8EBFF9-17D5-EF16-F96C-4D4117ADB79F}"/>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 name="Espace réservé du numéro de diapositive 3">
            <a:extLst>
              <a:ext uri="{FF2B5EF4-FFF2-40B4-BE49-F238E27FC236}">
                <a16:creationId xmlns:a16="http://schemas.microsoft.com/office/drawing/2014/main" id="{A72E68FE-94B2-4F77-9977-ABF3D6826E5C}"/>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3</a:t>
            </a:r>
          </a:p>
        </p:txBody>
      </p:sp>
      <p:sp>
        <p:nvSpPr>
          <p:cNvPr id="3" name="ZoneTexte 2">
            <a:extLst>
              <a:ext uri="{FF2B5EF4-FFF2-40B4-BE49-F238E27FC236}">
                <a16:creationId xmlns:a16="http://schemas.microsoft.com/office/drawing/2014/main" id="{C9BCBB28-B201-884F-FC42-3ECA8E029D5E}"/>
              </a:ext>
            </a:extLst>
          </p:cNvPr>
          <p:cNvSpPr txBox="1"/>
          <p:nvPr/>
        </p:nvSpPr>
        <p:spPr>
          <a:xfrm>
            <a:off x="230099" y="1855887"/>
            <a:ext cx="8043044" cy="1384995"/>
          </a:xfrm>
          <a:prstGeom prst="rect">
            <a:avLst/>
          </a:prstGeom>
          <a:noFill/>
        </p:spPr>
        <p:txBody>
          <a:bodyPr wrap="square" rtlCol="0">
            <a:spAutoFit/>
          </a:bodyPr>
          <a:lstStyle/>
          <a:p>
            <a:r>
              <a:rPr lang="fr-FR" dirty="0"/>
              <a:t>Le projet se déroule dans un environnement où l'informatique a transformé de nombreux aspects de la vie quotidienne. En particulier, l'émergence d'applications web a offert des solutions pour une multitude de services, rendant les tâches quotidiennes plus faciles et plus accessibles. Dans ce contexte technologique dynamique, le football amateur, qui est une passion partagée par beaucoup, rencontre des défis importants. Les amateurs de football doivent souvent surmonter des obstacles pour trouver et réserver des terrains de jeu, organiser des matchs, et participer à des tournois.</a:t>
            </a:r>
          </a:p>
        </p:txBody>
      </p:sp>
      <p:cxnSp>
        <p:nvCxnSpPr>
          <p:cNvPr id="4" name="Google Shape;158;p3">
            <a:extLst>
              <a:ext uri="{FF2B5EF4-FFF2-40B4-BE49-F238E27FC236}">
                <a16:creationId xmlns:a16="http://schemas.microsoft.com/office/drawing/2014/main" id="{E6D5652E-F4B7-3214-0AAB-A6232B24637B}"/>
              </a:ext>
            </a:extLst>
          </p:cNvPr>
          <p:cNvCxnSpPr>
            <a:cxnSpLocks/>
          </p:cNvCxnSpPr>
          <p:nvPr/>
        </p:nvCxnSpPr>
        <p:spPr>
          <a:xfrm flipV="1">
            <a:off x="3538176" y="3625582"/>
            <a:ext cx="3103063" cy="559753"/>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cxnSp>
        <p:nvCxnSpPr>
          <p:cNvPr id="5" name="Google Shape;159;p3">
            <a:extLst>
              <a:ext uri="{FF2B5EF4-FFF2-40B4-BE49-F238E27FC236}">
                <a16:creationId xmlns:a16="http://schemas.microsoft.com/office/drawing/2014/main" id="{270BDF03-4FA3-6457-6717-45B581283174}"/>
              </a:ext>
            </a:extLst>
          </p:cNvPr>
          <p:cNvCxnSpPr>
            <a:cxnSpLocks/>
          </p:cNvCxnSpPr>
          <p:nvPr/>
        </p:nvCxnSpPr>
        <p:spPr>
          <a:xfrm>
            <a:off x="2962231" y="4768711"/>
            <a:ext cx="3679008" cy="468969"/>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sp>
        <p:nvSpPr>
          <p:cNvPr id="8" name="Google Shape;160;p3">
            <a:extLst>
              <a:ext uri="{FF2B5EF4-FFF2-40B4-BE49-F238E27FC236}">
                <a16:creationId xmlns:a16="http://schemas.microsoft.com/office/drawing/2014/main" id="{4CB7D999-5FCB-F824-6E2E-4948FA130DF4}"/>
              </a:ext>
            </a:extLst>
          </p:cNvPr>
          <p:cNvSpPr/>
          <p:nvPr/>
        </p:nvSpPr>
        <p:spPr>
          <a:xfrm>
            <a:off x="1452043" y="3963474"/>
            <a:ext cx="2699657" cy="1336200"/>
          </a:xfrm>
          <a:prstGeom prst="ellipse">
            <a:avLst/>
          </a:prstGeom>
          <a:solidFill>
            <a:srgbClr val="0070C0"/>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dirty="0">
                <a:solidFill>
                  <a:schemeClr val="lt1"/>
                </a:solidFill>
                <a:latin typeface="Arial" panose="020B0604020202020204"/>
                <a:ea typeface="Arial" panose="020B0604020202020204"/>
                <a:cs typeface="Arial" panose="020B0604020202020204"/>
                <a:sym typeface="Arial" panose="020B0604020202020204"/>
              </a:rPr>
              <a:t>Problématique</a:t>
            </a:r>
          </a:p>
        </p:txBody>
      </p:sp>
      <p:cxnSp>
        <p:nvCxnSpPr>
          <p:cNvPr id="9" name="Google Shape;162;p3">
            <a:extLst>
              <a:ext uri="{FF2B5EF4-FFF2-40B4-BE49-F238E27FC236}">
                <a16:creationId xmlns:a16="http://schemas.microsoft.com/office/drawing/2014/main" id="{01D43521-99CC-BC0A-A228-6888741816EA}"/>
              </a:ext>
            </a:extLst>
          </p:cNvPr>
          <p:cNvCxnSpPr>
            <a:cxnSpLocks/>
          </p:cNvCxnSpPr>
          <p:nvPr/>
        </p:nvCxnSpPr>
        <p:spPr>
          <a:xfrm flipV="1">
            <a:off x="3760879" y="4327046"/>
            <a:ext cx="2880360" cy="360045"/>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cxnSp>
        <p:nvCxnSpPr>
          <p:cNvPr id="16" name="Google Shape;159;p3">
            <a:extLst>
              <a:ext uri="{FF2B5EF4-FFF2-40B4-BE49-F238E27FC236}">
                <a16:creationId xmlns:a16="http://schemas.microsoft.com/office/drawing/2014/main" id="{6184660F-26CD-C4F9-D1B4-528C3E533A23}"/>
              </a:ext>
            </a:extLst>
          </p:cNvPr>
          <p:cNvCxnSpPr>
            <a:cxnSpLocks/>
          </p:cNvCxnSpPr>
          <p:nvPr/>
        </p:nvCxnSpPr>
        <p:spPr>
          <a:xfrm>
            <a:off x="2872644" y="5239332"/>
            <a:ext cx="3768595" cy="774471"/>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sp>
        <p:nvSpPr>
          <p:cNvPr id="20" name="Google Shape;149;p3">
            <a:extLst>
              <a:ext uri="{FF2B5EF4-FFF2-40B4-BE49-F238E27FC236}">
                <a16:creationId xmlns:a16="http://schemas.microsoft.com/office/drawing/2014/main" id="{2B249BAC-5B90-563F-B3C7-92320AB15344}"/>
              </a:ext>
            </a:extLst>
          </p:cNvPr>
          <p:cNvSpPr txBox="1"/>
          <p:nvPr/>
        </p:nvSpPr>
        <p:spPr>
          <a:xfrm>
            <a:off x="6321991" y="3437463"/>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Gestion des Installations</a:t>
            </a:r>
            <a:endParaRPr lang="fr-FR" sz="15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1" name="Google Shape;149;p3">
            <a:extLst>
              <a:ext uri="{FF2B5EF4-FFF2-40B4-BE49-F238E27FC236}">
                <a16:creationId xmlns:a16="http://schemas.microsoft.com/office/drawing/2014/main" id="{F7ACA9B0-23E4-B0DF-6119-E6DA721E970A}"/>
              </a:ext>
            </a:extLst>
          </p:cNvPr>
          <p:cNvSpPr txBox="1"/>
          <p:nvPr/>
        </p:nvSpPr>
        <p:spPr>
          <a:xfrm>
            <a:off x="6321991" y="4103001"/>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Réservation des Terrains</a:t>
            </a:r>
            <a:endParaRPr lang="fr-FR" sz="12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2" name="Google Shape;149;p3">
            <a:extLst>
              <a:ext uri="{FF2B5EF4-FFF2-40B4-BE49-F238E27FC236}">
                <a16:creationId xmlns:a16="http://schemas.microsoft.com/office/drawing/2014/main" id="{646DA7DC-80A6-AF78-D293-1676FC02D036}"/>
              </a:ext>
            </a:extLst>
          </p:cNvPr>
          <p:cNvSpPr txBox="1"/>
          <p:nvPr/>
        </p:nvSpPr>
        <p:spPr>
          <a:xfrm>
            <a:off x="6321991" y="5005694"/>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Organisation des Matchs</a:t>
            </a:r>
            <a:endParaRPr lang="fr-FR" sz="12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3" name="Google Shape;149;p3">
            <a:extLst>
              <a:ext uri="{FF2B5EF4-FFF2-40B4-BE49-F238E27FC236}">
                <a16:creationId xmlns:a16="http://schemas.microsoft.com/office/drawing/2014/main" id="{8A953BFE-57C0-0833-3EF4-788B9A3D31D7}"/>
              </a:ext>
            </a:extLst>
          </p:cNvPr>
          <p:cNvSpPr txBox="1"/>
          <p:nvPr/>
        </p:nvSpPr>
        <p:spPr>
          <a:xfrm>
            <a:off x="6470308" y="5775071"/>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Participation aux Tournois</a:t>
            </a:r>
            <a:endParaRPr lang="fr-FR" sz="12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par>
                                <p:cTn id="21" presetID="1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ppt_y</p:attrName>
                                        </p:attrNameLst>
                                      </p:cBhvr>
                                      <p:tavLst>
                                        <p:tav tm="0">
                                          <p:val>
                                            <p:strVal val="#ppt_y+#ppt_h*1.125000"/>
                                          </p:val>
                                        </p:tav>
                                        <p:tav tm="100000">
                                          <p:val>
                                            <p:strVal val="#ppt_y"/>
                                          </p:val>
                                        </p:tav>
                                      </p:tavLst>
                                    </p:anim>
                                    <p:animEffect transition="in" filter="wipe(up)">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33" name="Google Shape;140;p3">
            <a:extLst>
              <a:ext uri="{FF2B5EF4-FFF2-40B4-BE49-F238E27FC236}">
                <a16:creationId xmlns:a16="http://schemas.microsoft.com/office/drawing/2014/main" id="{BA4E2BBE-036A-31C5-A049-6EF4BB61F21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98" name="Google Shape;198;p4"/>
          <p:cNvSpPr/>
          <p:nvPr/>
        </p:nvSpPr>
        <p:spPr>
          <a:xfrm>
            <a:off x="328421" y="2007487"/>
            <a:ext cx="2848857"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Organisme d’accueil </a:t>
            </a:r>
            <a:endParaRPr sz="2000" dirty="0">
              <a:solidFill>
                <a:srgbClr val="190103"/>
              </a:solidFill>
              <a:latin typeface="Calibri" panose="020F0502020204030204"/>
              <a:ea typeface="Calibri" panose="020F0502020204030204"/>
              <a:cs typeface="Calibri" panose="020F0502020204030204"/>
              <a:sym typeface="Calibri" panose="020F0502020204030204"/>
            </a:endParaRPr>
          </a:p>
        </p:txBody>
      </p:sp>
      <p:cxnSp>
        <p:nvCxnSpPr>
          <p:cNvPr id="4" name="Straight Arrow Connector 3"/>
          <p:cNvCxnSpPr/>
          <p:nvPr/>
        </p:nvCxnSpPr>
        <p:spPr>
          <a:xfrm flipH="1">
            <a:off x="4089421" y="4708024"/>
            <a:ext cx="1296035" cy="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5" name="Straight Arrow Connector 4"/>
          <p:cNvCxnSpPr/>
          <p:nvPr/>
        </p:nvCxnSpPr>
        <p:spPr>
          <a:xfrm>
            <a:off x="7493656" y="4708024"/>
            <a:ext cx="1296035" cy="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7" name="Straight Arrow Connector 6"/>
          <p:cNvCxnSpPr/>
          <p:nvPr/>
        </p:nvCxnSpPr>
        <p:spPr>
          <a:xfrm flipV="1">
            <a:off x="6356371" y="2980189"/>
            <a:ext cx="0" cy="100838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sp>
        <p:nvSpPr>
          <p:cNvPr id="8" name="Text Box 7"/>
          <p:cNvSpPr txBox="1"/>
          <p:nvPr/>
        </p:nvSpPr>
        <p:spPr>
          <a:xfrm>
            <a:off x="9136462" y="4538747"/>
            <a:ext cx="2621319" cy="338554"/>
          </a:xfrm>
          <a:prstGeom prst="rect">
            <a:avLst/>
          </a:prstGeom>
          <a:noFill/>
          <a:effectLst/>
        </p:spPr>
        <p:txBody>
          <a:bodyPr wrap="square" rtlCol="0" anchor="t">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Fondée en 2015 a Zarzis</a:t>
            </a:r>
          </a:p>
        </p:txBody>
      </p:sp>
      <p:sp>
        <p:nvSpPr>
          <p:cNvPr id="9" name="Text Box 8"/>
          <p:cNvSpPr txBox="1"/>
          <p:nvPr/>
        </p:nvSpPr>
        <p:spPr>
          <a:xfrm>
            <a:off x="4008120" y="2212379"/>
            <a:ext cx="6302016" cy="830997"/>
          </a:xfrm>
          <a:prstGeom prst="rect">
            <a:avLst/>
          </a:prstGeom>
          <a:noFill/>
        </p:spPr>
        <p:txBody>
          <a:bodyPr wrap="square" rtlCol="0" anchor="t">
            <a:spAutoFit/>
          </a:bodyPr>
          <a:lstStyle/>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Services de stratégie digitale et réseaux sociaux</a:t>
            </a:r>
          </a:p>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Développement web et mobile</a:t>
            </a:r>
          </a:p>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Conseil et analyse</a:t>
            </a:r>
            <a:endParaRPr lang="en-US" sz="1800" b="1" dirty="0">
              <a:latin typeface="Times New Roman" panose="02020603050405020304" pitchFamily="18" charset="0"/>
              <a:cs typeface="Times New Roman" panose="02020603050405020304" pitchFamily="18" charset="0"/>
            </a:endParaRPr>
          </a:p>
        </p:txBody>
      </p:sp>
      <p:sp>
        <p:nvSpPr>
          <p:cNvPr id="10" name="Text Box 9"/>
          <p:cNvSpPr txBox="1"/>
          <p:nvPr/>
        </p:nvSpPr>
        <p:spPr>
          <a:xfrm>
            <a:off x="806288" y="4549882"/>
            <a:ext cx="3567002" cy="584775"/>
          </a:xfrm>
          <a:prstGeom prst="rect">
            <a:avLst/>
          </a:prstGeom>
          <a:noFill/>
        </p:spPr>
        <p:txBody>
          <a:bodyPr wrap="square" rtlCol="0" anchor="t">
            <a:spAutoFit/>
          </a:bodyPr>
          <a:lstStyle/>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Agence de communication &amp; solutions digitales </a:t>
            </a:r>
            <a:endParaRPr lang="en-US" sz="1800" b="1" dirty="0">
              <a:latin typeface="Times New Roman" panose="02020603050405020304" pitchFamily="18" charset="0"/>
              <a:cs typeface="Times New Roman" panose="02020603050405020304" pitchFamily="18" charset="0"/>
            </a:endParaRPr>
          </a:p>
        </p:txBody>
      </p:sp>
      <p:sp>
        <p:nvSpPr>
          <p:cNvPr id="244"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(1/3)</a:t>
            </a:r>
          </a:p>
        </p:txBody>
      </p:sp>
      <p:sp>
        <p:nvSpPr>
          <p:cNvPr id="20" name="Google Shape;141;p3"/>
          <p:cNvSpPr/>
          <p:nvPr/>
        </p:nvSpPr>
        <p:spPr>
          <a:xfrm>
            <a:off x="3227176" y="215218"/>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 name="Google Shape;149;p3"/>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35" name="Google Shape;143;p3">
            <a:extLst>
              <a:ext uri="{FF2B5EF4-FFF2-40B4-BE49-F238E27FC236}">
                <a16:creationId xmlns:a16="http://schemas.microsoft.com/office/drawing/2014/main" id="{531AC409-682B-F660-3BD0-F00882936D85}"/>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 name="Google Shape;145;p3">
            <a:extLst>
              <a:ext uri="{FF2B5EF4-FFF2-40B4-BE49-F238E27FC236}">
                <a16:creationId xmlns:a16="http://schemas.microsoft.com/office/drawing/2014/main" id="{A08F1506-92E6-0C47-52B2-396CD05897CC}"/>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 name="Google Shape;146;p3">
            <a:extLst>
              <a:ext uri="{FF2B5EF4-FFF2-40B4-BE49-F238E27FC236}">
                <a16:creationId xmlns:a16="http://schemas.microsoft.com/office/drawing/2014/main" id="{8A7698C8-5F5B-E673-D05B-66D4012663DF}"/>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 name="Google Shape;147;p3">
            <a:extLst>
              <a:ext uri="{FF2B5EF4-FFF2-40B4-BE49-F238E27FC236}">
                <a16:creationId xmlns:a16="http://schemas.microsoft.com/office/drawing/2014/main" id="{27EA47FE-3D53-857F-D229-3DCD5870091D}"/>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39" name="Google Shape;148;p3">
            <a:extLst>
              <a:ext uri="{FF2B5EF4-FFF2-40B4-BE49-F238E27FC236}">
                <a16:creationId xmlns:a16="http://schemas.microsoft.com/office/drawing/2014/main" id="{586780B6-522E-F277-2218-8E834BC54B65}"/>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41" name="Google Shape;150;p3">
            <a:extLst>
              <a:ext uri="{FF2B5EF4-FFF2-40B4-BE49-F238E27FC236}">
                <a16:creationId xmlns:a16="http://schemas.microsoft.com/office/drawing/2014/main" id="{3BE48947-E224-9CF5-6E38-A7C42E2DDC88}"/>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42" name="Google Shape;151;p3">
            <a:extLst>
              <a:ext uri="{FF2B5EF4-FFF2-40B4-BE49-F238E27FC236}">
                <a16:creationId xmlns:a16="http://schemas.microsoft.com/office/drawing/2014/main" id="{C714A373-36C2-7EF0-209F-0AE28B44823F}"/>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43" name="Google Shape;152;p3">
            <a:extLst>
              <a:ext uri="{FF2B5EF4-FFF2-40B4-BE49-F238E27FC236}">
                <a16:creationId xmlns:a16="http://schemas.microsoft.com/office/drawing/2014/main" id="{9DA9C66E-84DC-B468-4B75-46CC723F04C9}"/>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44" name="Google Shape;141;p3">
            <a:extLst>
              <a:ext uri="{FF2B5EF4-FFF2-40B4-BE49-F238E27FC236}">
                <a16:creationId xmlns:a16="http://schemas.microsoft.com/office/drawing/2014/main" id="{F87BBE9C-E52F-49D2-B4CA-408165B47390}"/>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 name="Google Shape;149;p3">
            <a:extLst>
              <a:ext uri="{FF2B5EF4-FFF2-40B4-BE49-F238E27FC236}">
                <a16:creationId xmlns:a16="http://schemas.microsoft.com/office/drawing/2014/main" id="{F41E0444-0A60-050D-B2A2-AC55E7C335A6}"/>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47" name="Google Shape;141;p3">
            <a:extLst>
              <a:ext uri="{FF2B5EF4-FFF2-40B4-BE49-F238E27FC236}">
                <a16:creationId xmlns:a16="http://schemas.microsoft.com/office/drawing/2014/main" id="{6F20BF4B-EF42-6744-D857-C3B63D410942}"/>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9" name="Image 48">
            <a:extLst>
              <a:ext uri="{FF2B5EF4-FFF2-40B4-BE49-F238E27FC236}">
                <a16:creationId xmlns:a16="http://schemas.microsoft.com/office/drawing/2014/main" id="{F87CAE65-8716-09E7-7791-9D9D77654389}"/>
              </a:ext>
            </a:extLst>
          </p:cNvPr>
          <p:cNvPicPr>
            <a:picLocks noChangeAspect="1"/>
          </p:cNvPicPr>
          <p:nvPr/>
        </p:nvPicPr>
        <p:blipFill>
          <a:blip r:embed="rId3"/>
          <a:stretch>
            <a:fillRect/>
          </a:stretch>
        </p:blipFill>
        <p:spPr>
          <a:xfrm>
            <a:off x="4883385" y="3455607"/>
            <a:ext cx="2976000" cy="2976000"/>
          </a:xfrm>
          <a:prstGeom prst="rect">
            <a:avLst/>
          </a:prstGeom>
        </p:spPr>
      </p:pic>
      <p:sp>
        <p:nvSpPr>
          <p:cNvPr id="50" name="Text Box 7">
            <a:extLst>
              <a:ext uri="{FF2B5EF4-FFF2-40B4-BE49-F238E27FC236}">
                <a16:creationId xmlns:a16="http://schemas.microsoft.com/office/drawing/2014/main" id="{EDCADF15-6BBF-4537-C43F-6DC9D64AA273}"/>
              </a:ext>
            </a:extLst>
          </p:cNvPr>
          <p:cNvSpPr txBox="1"/>
          <p:nvPr/>
        </p:nvSpPr>
        <p:spPr>
          <a:xfrm>
            <a:off x="5306807" y="5899439"/>
            <a:ext cx="2129155" cy="337185"/>
          </a:xfrm>
          <a:prstGeom prst="rect">
            <a:avLst/>
          </a:prstGeom>
          <a:noFill/>
          <a:effectLst/>
        </p:spPr>
        <p:txBody>
          <a:bodyPr wrap="square" rtlCol="0" anchor="t">
            <a:spAutoFit/>
          </a:bodyPr>
          <a:lstStyle/>
          <a:p>
            <a:pPr algn="ctr"/>
            <a:r>
              <a:rPr lang="en-US" sz="1600" b="1" dirty="0">
                <a:latin typeface="Times New Roman" panose="02020603050405020304" pitchFamily="18" charset="0"/>
                <a:cs typeface="Times New Roman" panose="02020603050405020304" pitchFamily="18" charset="0"/>
              </a:rPr>
              <a:t>Sodalite Solution</a:t>
            </a:r>
          </a:p>
        </p:txBody>
      </p:sp>
      <p:sp>
        <p:nvSpPr>
          <p:cNvPr id="2" name="Espace réservé du numéro de diapositive 3">
            <a:extLst>
              <a:ext uri="{FF2B5EF4-FFF2-40B4-BE49-F238E27FC236}">
                <a16:creationId xmlns:a16="http://schemas.microsoft.com/office/drawing/2014/main" id="{A44F14D7-1B10-AECF-9E5C-93CE1A7EAA22}"/>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p:bldP spid="9" grpId="0"/>
      <p:bldP spid="9" grpId="1"/>
      <p:bldP spid="10" grpId="0"/>
      <p:bldP spid="10" grpId="1"/>
      <p:bldP spid="50" grpId="0" bldLvl="0" animBg="1"/>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35" name="Google Shape;235;p5"/>
          <p:cNvSpPr/>
          <p:nvPr/>
        </p:nvSpPr>
        <p:spPr>
          <a:xfrm>
            <a:off x="8315764" y="4870246"/>
            <a:ext cx="3094780" cy="517502"/>
          </a:xfrm>
          <a:prstGeom prst="rect">
            <a:avLst/>
          </a:prstGeom>
          <a:noFill/>
          <a:ln>
            <a:noFill/>
          </a:ln>
        </p:spPr>
        <p:txBody>
          <a:bodyPr spcFirstLastPara="1" wrap="square" lIns="91425" tIns="91425" rIns="91425" bIns="91425" anchor="ctr" anchorCtr="0">
            <a:noAutofit/>
          </a:bodyPr>
          <a:lstStyle/>
          <a:p>
            <a:pPr lvl="0">
              <a:buClr>
                <a:schemeClr val="dk1"/>
              </a:buClr>
              <a:buSzPts val="2000"/>
            </a:pPr>
            <a:r>
              <a:rPr lang="fr-FR" sz="1800" dirty="0">
                <a:latin typeface="Times New Roman" panose="02020603050405020304" pitchFamily="18" charset="0"/>
                <a:cs typeface="Times New Roman" panose="02020603050405020304" pitchFamily="18" charset="0"/>
              </a:rPr>
              <a:t>Procéder à la réservation si le créneau est libre</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36" name="Google Shape;236;p5"/>
          <p:cNvSpPr/>
          <p:nvPr/>
        </p:nvSpPr>
        <p:spPr>
          <a:xfrm>
            <a:off x="88397" y="3092273"/>
            <a:ext cx="2965141" cy="495935"/>
          </a:xfrm>
          <a:prstGeom prst="rect">
            <a:avLst/>
          </a:prstGeom>
          <a:noFill/>
          <a:ln>
            <a:noFill/>
          </a:ln>
        </p:spPr>
        <p:txBody>
          <a:bodyPr spcFirstLastPara="1" wrap="square" lIns="91425" tIns="91425" rIns="91425" bIns="91425" anchor="ctr" anchorCtr="0">
            <a:noAutofit/>
          </a:bodyPr>
          <a:lstStyle/>
          <a:p>
            <a:pPr lvl="0" algn="ctr"/>
            <a:r>
              <a:rPr lang="fr-FR" sz="1800" dirty="0">
                <a:latin typeface="Times New Roman" panose="02020603050405020304" pitchFamily="18" charset="0"/>
                <a:cs typeface="Times New Roman" panose="02020603050405020304" pitchFamily="18" charset="0"/>
              </a:rPr>
              <a:t>Identifier un terrain approprié</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38" name="Google Shape;238;p5"/>
          <p:cNvSpPr/>
          <p:nvPr/>
        </p:nvSpPr>
        <p:spPr>
          <a:xfrm>
            <a:off x="8184724" y="3257328"/>
            <a:ext cx="3356861" cy="507791"/>
          </a:xfrm>
          <a:prstGeom prst="rect">
            <a:avLst/>
          </a:prstGeom>
          <a:noFill/>
          <a:ln>
            <a:noFill/>
          </a:ln>
        </p:spPr>
        <p:txBody>
          <a:bodyPr spcFirstLastPara="1" wrap="square" lIns="91425" tIns="45700" rIns="91425" bIns="45700" anchor="t" anchorCtr="0">
            <a:spAutoFit/>
          </a:bodyPr>
          <a:lstStyle/>
          <a:p>
            <a:pPr lvl="0">
              <a:lnSpc>
                <a:spcPct val="150000"/>
              </a:lnSpc>
            </a:pPr>
            <a:r>
              <a:rPr lang="fr-FR" sz="1800" dirty="0">
                <a:latin typeface="Times New Roman" panose="02020603050405020304" pitchFamily="18" charset="0"/>
                <a:cs typeface="Times New Roman" panose="02020603050405020304" pitchFamily="18" charset="0"/>
              </a:rPr>
              <a:t>Vérifier la disponibilité du terrain</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cxnSp>
        <p:nvCxnSpPr>
          <p:cNvPr id="239" name="Google Shape;239;p5"/>
          <p:cNvCxnSpPr>
            <a:cxnSpLocks/>
          </p:cNvCxnSpPr>
          <p:nvPr/>
        </p:nvCxnSpPr>
        <p:spPr>
          <a:xfrm>
            <a:off x="6759869" y="3511223"/>
            <a:ext cx="1249116" cy="110325"/>
          </a:xfrm>
          <a:prstGeom prst="bentConnector3">
            <a:avLst>
              <a:gd name="adj1" fmla="val 50000"/>
            </a:avLst>
          </a:prstGeom>
          <a:noFill/>
          <a:ln w="9525" cap="flat" cmpd="sng">
            <a:solidFill>
              <a:srgbClr val="002060"/>
            </a:solidFill>
            <a:prstDash val="solid"/>
            <a:miter lim="800000"/>
            <a:headEnd type="none" w="sm" len="sm"/>
            <a:tailEnd type="triangle" w="med" len="med"/>
          </a:ln>
        </p:spPr>
      </p:cxnSp>
      <p:cxnSp>
        <p:nvCxnSpPr>
          <p:cNvPr id="240" name="Google Shape;240;p5"/>
          <p:cNvCxnSpPr>
            <a:cxnSpLocks/>
          </p:cNvCxnSpPr>
          <p:nvPr/>
        </p:nvCxnSpPr>
        <p:spPr>
          <a:xfrm>
            <a:off x="6493851" y="4778991"/>
            <a:ext cx="1690873" cy="330456"/>
          </a:xfrm>
          <a:prstGeom prst="bentConnector3">
            <a:avLst>
              <a:gd name="adj1" fmla="val 50000"/>
            </a:avLst>
          </a:prstGeom>
          <a:noFill/>
          <a:ln w="9525" cap="flat" cmpd="sng">
            <a:solidFill>
              <a:srgbClr val="002060"/>
            </a:solidFill>
            <a:prstDash val="solid"/>
            <a:miter lim="800000"/>
            <a:headEnd type="none" w="sm" len="sm"/>
            <a:tailEnd type="triangle" w="med" len="med"/>
          </a:ln>
        </p:spPr>
      </p:cxnSp>
      <p:cxnSp>
        <p:nvCxnSpPr>
          <p:cNvPr id="242" name="Google Shape;242;p5"/>
          <p:cNvCxnSpPr>
            <a:cxnSpLocks/>
          </p:cNvCxnSpPr>
          <p:nvPr/>
        </p:nvCxnSpPr>
        <p:spPr>
          <a:xfrm rot="10800000">
            <a:off x="2983048" y="3353999"/>
            <a:ext cx="1390243" cy="343753"/>
          </a:xfrm>
          <a:prstGeom prst="bentConnector3">
            <a:avLst>
              <a:gd name="adj1" fmla="val 50000"/>
            </a:avLst>
          </a:prstGeom>
          <a:noFill/>
          <a:ln w="9525" cap="flat" cmpd="sng">
            <a:solidFill>
              <a:srgbClr val="002060"/>
            </a:solidFill>
            <a:prstDash val="solid"/>
            <a:miter lim="800000"/>
            <a:headEnd type="none" w="sm" len="sm"/>
            <a:tailEnd type="triangle" w="med" len="med"/>
          </a:ln>
        </p:spPr>
      </p:cxnSp>
      <p:sp>
        <p:nvSpPr>
          <p:cNvPr id="244"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(2/3)</a:t>
            </a:r>
          </a:p>
        </p:txBody>
      </p:sp>
      <p:sp>
        <p:nvSpPr>
          <p:cNvPr id="245" name="Google Shape;245;p5"/>
          <p:cNvSpPr/>
          <p:nvPr/>
        </p:nvSpPr>
        <p:spPr>
          <a:xfrm>
            <a:off x="328421" y="2007487"/>
            <a:ext cx="2848857"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Etude de l’existant</a:t>
            </a:r>
            <a:endParaRPr sz="2000" dirty="0">
              <a:solidFill>
                <a:srgbClr val="190103"/>
              </a:solidFill>
              <a:latin typeface="Calibri" panose="020F0502020204030204"/>
              <a:ea typeface="Calibri" panose="020F0502020204030204"/>
              <a:cs typeface="Calibri" panose="020F0502020204030204"/>
              <a:sym typeface="Calibri" panose="020F0502020204030204"/>
            </a:endParaRPr>
          </a:p>
        </p:txBody>
      </p:sp>
      <p:cxnSp>
        <p:nvCxnSpPr>
          <p:cNvPr id="3" name="Google Shape;242;p5">
            <a:extLst>
              <a:ext uri="{FF2B5EF4-FFF2-40B4-BE49-F238E27FC236}">
                <a16:creationId xmlns:a16="http://schemas.microsoft.com/office/drawing/2014/main" id="{6CF639FB-F47C-3AA1-5DE4-166F967DEE34}"/>
              </a:ext>
            </a:extLst>
          </p:cNvPr>
          <p:cNvCxnSpPr>
            <a:cxnSpLocks/>
          </p:cNvCxnSpPr>
          <p:nvPr/>
        </p:nvCxnSpPr>
        <p:spPr>
          <a:xfrm rot="10800000" flipV="1">
            <a:off x="2471803" y="4723056"/>
            <a:ext cx="1690894" cy="149713"/>
          </a:xfrm>
          <a:prstGeom prst="bentConnector3">
            <a:avLst>
              <a:gd name="adj1" fmla="val 50000"/>
            </a:avLst>
          </a:prstGeom>
          <a:noFill/>
          <a:ln w="9525" cap="flat" cmpd="sng">
            <a:solidFill>
              <a:srgbClr val="002060"/>
            </a:solidFill>
            <a:prstDash val="solid"/>
            <a:miter lim="800000"/>
            <a:headEnd type="none" w="sm" len="sm"/>
            <a:tailEnd type="triangle" w="med" len="med"/>
          </a:ln>
        </p:spPr>
      </p:cxnSp>
      <p:sp>
        <p:nvSpPr>
          <p:cNvPr id="5" name="Google Shape;236;p5">
            <a:extLst>
              <a:ext uri="{FF2B5EF4-FFF2-40B4-BE49-F238E27FC236}">
                <a16:creationId xmlns:a16="http://schemas.microsoft.com/office/drawing/2014/main" id="{E24A4FB6-0455-677E-ECB1-C54CCB28BC10}"/>
              </a:ext>
            </a:extLst>
          </p:cNvPr>
          <p:cNvSpPr/>
          <p:nvPr/>
        </p:nvSpPr>
        <p:spPr>
          <a:xfrm>
            <a:off x="88397" y="4613512"/>
            <a:ext cx="2447618" cy="495935"/>
          </a:xfrm>
          <a:prstGeom prst="rect">
            <a:avLst/>
          </a:prstGeom>
          <a:noFill/>
          <a:ln>
            <a:noFill/>
          </a:ln>
        </p:spPr>
        <p:txBody>
          <a:bodyPr spcFirstLastPara="1" wrap="square" lIns="91425" tIns="91425" rIns="91425" bIns="91425" anchor="ctr" anchorCtr="0">
            <a:noAutofit/>
          </a:bodyPr>
          <a:lstStyle/>
          <a:p>
            <a:pPr lvl="0" algn="ctr"/>
            <a:r>
              <a:rPr lang="fr-FR" sz="1800" dirty="0">
                <a:latin typeface="Times New Roman" panose="02020603050405020304" pitchFamily="18" charset="0"/>
                <a:cs typeface="Times New Roman" panose="02020603050405020304" pitchFamily="18" charset="0"/>
              </a:rPr>
              <a:t>Obtenir le numéro de contact du responsable</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1" name="Rectangle 2">
            <a:extLst>
              <a:ext uri="{FF2B5EF4-FFF2-40B4-BE49-F238E27FC236}">
                <a16:creationId xmlns:a16="http://schemas.microsoft.com/office/drawing/2014/main" id="{9B345508-3D4B-5930-1730-0FCE1F9111BA}"/>
              </a:ext>
            </a:extLst>
          </p:cNvPr>
          <p:cNvSpPr>
            <a:spLocks noChangeArrowheads="1"/>
          </p:cNvSpPr>
          <p:nvPr/>
        </p:nvSpPr>
        <p:spPr bwMode="auto">
          <a:xfrm>
            <a:off x="7093662" y="1250906"/>
            <a:ext cx="506228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Oralement</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Identifier un terrain approprié</a:t>
            </a:r>
            <a:r>
              <a:rPr kumimoji="0" lang="fr-FR" altLang="fr-FR" sz="1000" b="0" i="0" u="none" strike="noStrike" cap="none" normalizeH="0" baseline="0" dirty="0">
                <a:ln>
                  <a:noFill/>
                </a:ln>
                <a:effectLst/>
                <a:latin typeface="Arial" panose="020B0604020202020204" pitchFamily="34" charset="0"/>
              </a:rPr>
              <a:t> : L'équipe doit rechercher un terrain de football qui convient à ses besoins et préférences pour jouer.</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Obtenir le numéro de contact du responsable</a:t>
            </a:r>
            <a:r>
              <a:rPr kumimoji="0" lang="fr-FR" altLang="fr-FR" sz="1000" b="0" i="0" u="none" strike="noStrike" cap="none" normalizeH="0" baseline="0" dirty="0">
                <a:ln>
                  <a:noFill/>
                </a:ln>
                <a:effectLst/>
                <a:latin typeface="Arial" panose="020B0604020202020204" pitchFamily="34" charset="0"/>
              </a:rPr>
              <a:t> : Pour cela, elle peut demander à des personnes qui connaissent le contact ou se rendre directement sur place pour le récupérer.</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Vérifier la disponibilité du terrain</a:t>
            </a:r>
            <a:r>
              <a:rPr kumimoji="0" lang="fr-FR" altLang="fr-FR" sz="1000" b="0" i="0" u="none" strike="noStrike" cap="none" normalizeH="0" baseline="0" dirty="0">
                <a:ln>
                  <a:noFill/>
                </a:ln>
                <a:effectLst/>
                <a:latin typeface="Arial" panose="020B0604020202020204" pitchFamily="34" charset="0"/>
              </a:rPr>
              <a:t> : L'équipe doit contacter le responsable du terrain pour s'assurer que le terrain est disponible à la date et à l'heure souhaitées.</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Procéder à la réservation si le créneau est libre</a:t>
            </a:r>
            <a:r>
              <a:rPr kumimoji="0" lang="fr-FR" altLang="fr-FR" sz="1000" b="0" i="0" u="none" strike="noStrike" cap="none" normalizeH="0" baseline="0" dirty="0">
                <a:ln>
                  <a:noFill/>
                </a:ln>
                <a:effectLst/>
                <a:latin typeface="Arial" panose="020B0604020202020204" pitchFamily="34" charset="0"/>
              </a:rPr>
              <a:t> : Si le créneau est libre, l'équipe peut alors finaliser la réservation du terrain pour leur match</a:t>
            </a:r>
            <a:r>
              <a:rPr kumimoji="0" lang="fr-FR" altLang="fr-FR" sz="1200" b="0" i="0" u="none" strike="noStrike" cap="none" normalizeH="0" baseline="0" dirty="0">
                <a:ln>
                  <a:noFill/>
                </a:ln>
                <a:effectLst/>
                <a:latin typeface="Arial" panose="020B0604020202020204" pitchFamily="34" charset="0"/>
              </a:rPr>
              <a:t>.</a:t>
            </a:r>
          </a:p>
        </p:txBody>
      </p:sp>
      <p:cxnSp>
        <p:nvCxnSpPr>
          <p:cNvPr id="29" name="Google Shape;140;p3">
            <a:extLst>
              <a:ext uri="{FF2B5EF4-FFF2-40B4-BE49-F238E27FC236}">
                <a16:creationId xmlns:a16="http://schemas.microsoft.com/office/drawing/2014/main" id="{89D732FC-02EC-EB74-9266-DA997804307B}"/>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30" name="Google Shape;141;p3">
            <a:extLst>
              <a:ext uri="{FF2B5EF4-FFF2-40B4-BE49-F238E27FC236}">
                <a16:creationId xmlns:a16="http://schemas.microsoft.com/office/drawing/2014/main" id="{5AE75591-09B1-37C7-F81C-3DCC3059CDD3}"/>
              </a:ext>
            </a:extLst>
          </p:cNvPr>
          <p:cNvSpPr/>
          <p:nvPr/>
        </p:nvSpPr>
        <p:spPr>
          <a:xfrm>
            <a:off x="3227176" y="215218"/>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 name="Google Shape;149;p3">
            <a:extLst>
              <a:ext uri="{FF2B5EF4-FFF2-40B4-BE49-F238E27FC236}">
                <a16:creationId xmlns:a16="http://schemas.microsoft.com/office/drawing/2014/main" id="{C44D53DE-FAFA-3B1B-B340-8F249BB588E4}"/>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32" name="Google Shape;143;p3">
            <a:extLst>
              <a:ext uri="{FF2B5EF4-FFF2-40B4-BE49-F238E27FC236}">
                <a16:creationId xmlns:a16="http://schemas.microsoft.com/office/drawing/2014/main" id="{5373C8B0-4534-18B6-9F7A-1E6AFCC4708B}"/>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 name="Google Shape;145;p3">
            <a:extLst>
              <a:ext uri="{FF2B5EF4-FFF2-40B4-BE49-F238E27FC236}">
                <a16:creationId xmlns:a16="http://schemas.microsoft.com/office/drawing/2014/main" id="{244BEFC8-9823-5CDA-FE0A-2F942F18A733}"/>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 name="Google Shape;146;p3">
            <a:extLst>
              <a:ext uri="{FF2B5EF4-FFF2-40B4-BE49-F238E27FC236}">
                <a16:creationId xmlns:a16="http://schemas.microsoft.com/office/drawing/2014/main" id="{8CADA9D7-1DB4-7263-7B38-9724741F807A}"/>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147;p3">
            <a:extLst>
              <a:ext uri="{FF2B5EF4-FFF2-40B4-BE49-F238E27FC236}">
                <a16:creationId xmlns:a16="http://schemas.microsoft.com/office/drawing/2014/main" id="{C610065E-84A9-264E-F0B8-9591125F89DA}"/>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36" name="Google Shape;148;p3">
            <a:extLst>
              <a:ext uri="{FF2B5EF4-FFF2-40B4-BE49-F238E27FC236}">
                <a16:creationId xmlns:a16="http://schemas.microsoft.com/office/drawing/2014/main" id="{8566C900-5A5C-E8BF-4D39-D002E4D1FCC9}"/>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37" name="Google Shape;150;p3">
            <a:extLst>
              <a:ext uri="{FF2B5EF4-FFF2-40B4-BE49-F238E27FC236}">
                <a16:creationId xmlns:a16="http://schemas.microsoft.com/office/drawing/2014/main" id="{B92F174F-1CF7-389B-0E43-E40D8D74E070}"/>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38" name="Google Shape;151;p3">
            <a:extLst>
              <a:ext uri="{FF2B5EF4-FFF2-40B4-BE49-F238E27FC236}">
                <a16:creationId xmlns:a16="http://schemas.microsoft.com/office/drawing/2014/main" id="{977A021B-FC0A-4A53-B458-FA9F90CC697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39" name="Google Shape;152;p3">
            <a:extLst>
              <a:ext uri="{FF2B5EF4-FFF2-40B4-BE49-F238E27FC236}">
                <a16:creationId xmlns:a16="http://schemas.microsoft.com/office/drawing/2014/main" id="{AD75459E-6310-F428-6A75-7E27A25C5769}"/>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40" name="Google Shape;141;p3">
            <a:extLst>
              <a:ext uri="{FF2B5EF4-FFF2-40B4-BE49-F238E27FC236}">
                <a16:creationId xmlns:a16="http://schemas.microsoft.com/office/drawing/2014/main" id="{38F86445-1930-D9A7-0FC7-C72BF23CDCA6}"/>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 name="Google Shape;149;p3">
            <a:extLst>
              <a:ext uri="{FF2B5EF4-FFF2-40B4-BE49-F238E27FC236}">
                <a16:creationId xmlns:a16="http://schemas.microsoft.com/office/drawing/2014/main" id="{8EFBD7AC-A350-7FDF-3F6F-1E4522A869E9}"/>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42" name="Google Shape;141;p3">
            <a:extLst>
              <a:ext uri="{FF2B5EF4-FFF2-40B4-BE49-F238E27FC236}">
                <a16:creationId xmlns:a16="http://schemas.microsoft.com/office/drawing/2014/main" id="{AD2AF908-3C25-D31F-714D-BEC20238A8CF}"/>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Espace réservé du numéro de diapositive 3">
            <a:extLst>
              <a:ext uri="{FF2B5EF4-FFF2-40B4-BE49-F238E27FC236}">
                <a16:creationId xmlns:a16="http://schemas.microsoft.com/office/drawing/2014/main" id="{DE9704DE-E68F-D06E-FBE7-8C46E4ABE499}"/>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5</a:t>
            </a:r>
          </a:p>
        </p:txBody>
      </p:sp>
      <p:pic>
        <p:nvPicPr>
          <p:cNvPr id="48" name="Image 47">
            <a:extLst>
              <a:ext uri="{FF2B5EF4-FFF2-40B4-BE49-F238E27FC236}">
                <a16:creationId xmlns:a16="http://schemas.microsoft.com/office/drawing/2014/main" id="{429BC562-5336-B1E8-E883-0B645BF35F9C}"/>
              </a:ext>
            </a:extLst>
          </p:cNvPr>
          <p:cNvPicPr>
            <a:picLocks noChangeAspect="1"/>
          </p:cNvPicPr>
          <p:nvPr/>
        </p:nvPicPr>
        <p:blipFill>
          <a:blip r:embed="rId3"/>
          <a:stretch>
            <a:fillRect/>
          </a:stretch>
        </p:blipFill>
        <p:spPr>
          <a:xfrm>
            <a:off x="3983959" y="3429000"/>
            <a:ext cx="3049882" cy="18019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38"/>
                                        </p:tgtEl>
                                        <p:attrNameLst>
                                          <p:attrName>style.visibility</p:attrName>
                                        </p:attrNameLst>
                                      </p:cBhvr>
                                      <p:to>
                                        <p:strVal val="visible"/>
                                      </p:to>
                                    </p:set>
                                    <p:animEffect transition="in" filter="fade">
                                      <p:cBhvr>
                                        <p:cTn id="14" dur="500"/>
                                        <p:tgtEl>
                                          <p:spTgt spid="238"/>
                                        </p:tgtEl>
                                      </p:cBhvr>
                                    </p:animEffect>
                                  </p:childTnLst>
                                </p:cTn>
                              </p:par>
                              <p:par>
                                <p:cTn id="15" presetID="1" presetClass="entr" presetSubtype="0" fill="hold" nodeType="withEffect">
                                  <p:stCondLst>
                                    <p:cond delay="0"/>
                                  </p:stCondLst>
                                  <p:childTnLst>
                                    <p:set>
                                      <p:cBhvr>
                                        <p:cTn id="16" dur="1" fill="hold">
                                          <p:stCondLst>
                                            <p:cond delay="0"/>
                                          </p:stCondLst>
                                        </p:cTn>
                                        <p:tgtEl>
                                          <p:spTgt spid="2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fade">
                                      <p:cBhvr>
                                        <p:cTn id="21" dur="500"/>
                                        <p:tgtEl>
                                          <p:spTgt spid="235"/>
                                        </p:tgtEl>
                                      </p:cBhvr>
                                    </p:animEffect>
                                  </p:childTnLst>
                                </p:cTn>
                              </p:par>
                              <p:par>
                                <p:cTn id="22" presetID="1" presetClass="entr" presetSubtype="0" fill="hold" nodeType="withEffect">
                                  <p:stCondLst>
                                    <p:cond delay="0"/>
                                  </p:stCondLst>
                                  <p:childTnLst>
                                    <p:set>
                                      <p:cBhvr>
                                        <p:cTn id="23" dur="1" fill="hold">
                                          <p:stCondLst>
                                            <p:cond delay="0"/>
                                          </p:stCondLst>
                                        </p:cTn>
                                        <p:tgtEl>
                                          <p:spTgt spid="24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5" name="Google Shape;285;p6"/>
          <p:cNvSpPr txBox="1"/>
          <p:nvPr/>
        </p:nvSpPr>
        <p:spPr>
          <a:xfrm>
            <a:off x="4534373" y="3145011"/>
            <a:ext cx="7090283" cy="1200288"/>
          </a:xfrm>
          <a:prstGeom prst="rect">
            <a:avLst/>
          </a:prstGeom>
          <a:noFill/>
          <a:ln>
            <a:noFill/>
          </a:ln>
        </p:spPr>
        <p:txBody>
          <a:bodyPr spcFirstLastPara="1" wrap="square" lIns="91425" tIns="45700" rIns="91425" bIns="45700" anchor="t" anchorCtr="0">
            <a:spAutoFit/>
          </a:bodyPr>
          <a:lstStyle/>
          <a:p>
            <a:pPr lvl="0" algn="ctr"/>
            <a:r>
              <a:rPr lang="fr-FR" sz="1800" dirty="0">
                <a:latin typeface="Times New Roman" panose="02020603050405020304" pitchFamily="18" charset="0"/>
                <a:cs typeface="Times New Roman" panose="02020603050405020304" pitchFamily="18" charset="0"/>
              </a:rPr>
              <a:t>Développement d'une plateforme permettant la personnalisation des profils d'équipe, la gestion centralisée des matches et des tournois, et la réservation des terrains, facilitant ainsi l'interaction et la collaboration entre les équipes et les propriétaires de terrains.</a:t>
            </a:r>
            <a:endParaRPr lang="fr-FR" sz="1800"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45" name="Google Shape;245;p5"/>
          <p:cNvSpPr/>
          <p:nvPr/>
        </p:nvSpPr>
        <p:spPr>
          <a:xfrm>
            <a:off x="407796" y="2001772"/>
            <a:ext cx="2848857" cy="70548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Solution proposée</a:t>
            </a:r>
          </a:p>
          <a:p>
            <a:pPr marL="0" marR="0" lvl="0" indent="0" algn="l" rtl="0">
              <a:spcBef>
                <a:spcPts val="0"/>
              </a:spcBef>
              <a:spcAft>
                <a:spcPts val="0"/>
              </a:spcAft>
              <a:buClr>
                <a:srgbClr val="190103"/>
              </a:buClr>
              <a:buSzPts val="2000"/>
              <a:buFont typeface="Noto Sans Symbols"/>
              <a:buNone/>
            </a:pP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Freeform 10"/>
          <p:cNvSpPr/>
          <p:nvPr/>
        </p:nvSpPr>
        <p:spPr>
          <a:xfrm>
            <a:off x="1063030" y="3073502"/>
            <a:ext cx="1079500" cy="1247140"/>
          </a:xfrm>
          <a:custGeom>
            <a:avLst/>
            <a:gdLst/>
            <a:ahLst/>
            <a:cxnLst/>
            <a:rect l="l" t="t" r="r" b="b"/>
            <a:pathLst>
              <a:path w="1966508" h="3210625">
                <a:moveTo>
                  <a:pt x="0" y="0"/>
                </a:moveTo>
                <a:lnTo>
                  <a:pt x="1966508" y="0"/>
                </a:lnTo>
                <a:lnTo>
                  <a:pt x="1966508" y="3210626"/>
                </a:lnTo>
                <a:lnTo>
                  <a:pt x="0" y="3210626"/>
                </a:lnTo>
                <a:lnTo>
                  <a:pt x="0" y="0"/>
                </a:lnTo>
                <a:close/>
              </a:path>
            </a:pathLst>
          </a:custGeom>
          <a:blipFill>
            <a:blip r:embed="rId3"/>
            <a:stretch>
              <a:fillRect/>
            </a:stretch>
          </a:blipFill>
        </p:spPr>
      </p:sp>
      <p:sp>
        <p:nvSpPr>
          <p:cNvPr id="11" name="Freeform 11"/>
          <p:cNvSpPr/>
          <p:nvPr/>
        </p:nvSpPr>
        <p:spPr>
          <a:xfrm rot="21035298">
            <a:off x="266132" y="4481196"/>
            <a:ext cx="2007228" cy="529590"/>
          </a:xfrm>
          <a:custGeom>
            <a:avLst/>
            <a:gdLst/>
            <a:ahLst/>
            <a:cxnLst/>
            <a:rect l="l" t="t" r="r" b="b"/>
            <a:pathLst>
              <a:path w="3747275" h="1362645">
                <a:moveTo>
                  <a:pt x="0" y="0"/>
                </a:moveTo>
                <a:lnTo>
                  <a:pt x="3747275" y="0"/>
                </a:lnTo>
                <a:lnTo>
                  <a:pt x="3747275" y="1362645"/>
                </a:lnTo>
                <a:lnTo>
                  <a:pt x="0" y="1362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(3/3)</a:t>
            </a:r>
          </a:p>
        </p:txBody>
      </p:sp>
      <p:cxnSp>
        <p:nvCxnSpPr>
          <p:cNvPr id="3" name="Google Shape;140;p3">
            <a:extLst>
              <a:ext uri="{FF2B5EF4-FFF2-40B4-BE49-F238E27FC236}">
                <a16:creationId xmlns:a16="http://schemas.microsoft.com/office/drawing/2014/main" id="{DFCF0B72-65CA-A082-F65B-21F6CE71D2A7}"/>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4" name="Google Shape;141;p3">
            <a:extLst>
              <a:ext uri="{FF2B5EF4-FFF2-40B4-BE49-F238E27FC236}">
                <a16:creationId xmlns:a16="http://schemas.microsoft.com/office/drawing/2014/main" id="{1BEAE794-5DF0-0A33-6E39-7B0AC7A8EEDD}"/>
              </a:ext>
            </a:extLst>
          </p:cNvPr>
          <p:cNvSpPr/>
          <p:nvPr/>
        </p:nvSpPr>
        <p:spPr>
          <a:xfrm>
            <a:off x="3227176" y="215218"/>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9;p3">
            <a:extLst>
              <a:ext uri="{FF2B5EF4-FFF2-40B4-BE49-F238E27FC236}">
                <a16:creationId xmlns:a16="http://schemas.microsoft.com/office/drawing/2014/main" id="{E0339739-8C93-1420-8F82-2EA5DEEDE037}"/>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6" name="Google Shape;143;p3">
            <a:extLst>
              <a:ext uri="{FF2B5EF4-FFF2-40B4-BE49-F238E27FC236}">
                <a16:creationId xmlns:a16="http://schemas.microsoft.com/office/drawing/2014/main" id="{EF9B00C0-37B0-7DE5-5A42-41897328EE2A}"/>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5;p3">
            <a:extLst>
              <a:ext uri="{FF2B5EF4-FFF2-40B4-BE49-F238E27FC236}">
                <a16:creationId xmlns:a16="http://schemas.microsoft.com/office/drawing/2014/main" id="{7AC3F41C-017A-32D5-7D95-59E8A95A8B0E}"/>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6;p3">
            <a:extLst>
              <a:ext uri="{FF2B5EF4-FFF2-40B4-BE49-F238E27FC236}">
                <a16:creationId xmlns:a16="http://schemas.microsoft.com/office/drawing/2014/main" id="{2935A552-56EA-D1C3-6386-9C4A3BA392B5}"/>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47;p3">
            <a:extLst>
              <a:ext uri="{FF2B5EF4-FFF2-40B4-BE49-F238E27FC236}">
                <a16:creationId xmlns:a16="http://schemas.microsoft.com/office/drawing/2014/main" id="{A5D884B8-E39F-523D-6D31-93C71E86C936}"/>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2" name="Google Shape;148;p3">
            <a:extLst>
              <a:ext uri="{FF2B5EF4-FFF2-40B4-BE49-F238E27FC236}">
                <a16:creationId xmlns:a16="http://schemas.microsoft.com/office/drawing/2014/main" id="{B7525FCA-9C6B-E230-77B6-A344EEE2139A}"/>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3" name="Google Shape;150;p3">
            <a:extLst>
              <a:ext uri="{FF2B5EF4-FFF2-40B4-BE49-F238E27FC236}">
                <a16:creationId xmlns:a16="http://schemas.microsoft.com/office/drawing/2014/main" id="{34C98E67-EB4F-B9A1-4607-41B0D3C0F7E4}"/>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4" name="Google Shape;151;p3">
            <a:extLst>
              <a:ext uri="{FF2B5EF4-FFF2-40B4-BE49-F238E27FC236}">
                <a16:creationId xmlns:a16="http://schemas.microsoft.com/office/drawing/2014/main" id="{66A01357-F83D-F621-AEDB-FDACD5399259}"/>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5" name="Google Shape;152;p3">
            <a:extLst>
              <a:ext uri="{FF2B5EF4-FFF2-40B4-BE49-F238E27FC236}">
                <a16:creationId xmlns:a16="http://schemas.microsoft.com/office/drawing/2014/main" id="{6EBCAD2F-05F1-9299-CF48-B526ED2C0AD6}"/>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6" name="Google Shape;141;p3">
            <a:extLst>
              <a:ext uri="{FF2B5EF4-FFF2-40B4-BE49-F238E27FC236}">
                <a16:creationId xmlns:a16="http://schemas.microsoft.com/office/drawing/2014/main" id="{1829ADD2-49E6-7BAA-CF84-A459AA196B0D}"/>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9;p3">
            <a:extLst>
              <a:ext uri="{FF2B5EF4-FFF2-40B4-BE49-F238E27FC236}">
                <a16:creationId xmlns:a16="http://schemas.microsoft.com/office/drawing/2014/main" id="{E61B05C9-AA44-EDBB-957A-0AEA8454CE78}"/>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8" name="Google Shape;141;p3">
            <a:extLst>
              <a:ext uri="{FF2B5EF4-FFF2-40B4-BE49-F238E27FC236}">
                <a16:creationId xmlns:a16="http://schemas.microsoft.com/office/drawing/2014/main" id="{DEEE30F3-E54B-98BC-1C8B-BEAE66D502D0}"/>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Espace réservé du numéro de diapositive 3">
            <a:extLst>
              <a:ext uri="{FF2B5EF4-FFF2-40B4-BE49-F238E27FC236}">
                <a16:creationId xmlns:a16="http://schemas.microsoft.com/office/drawing/2014/main" id="{773A9127-F589-F936-B942-0AA52AA7B5B3}"/>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6</a:t>
            </a:r>
          </a:p>
        </p:txBody>
      </p:sp>
      <p:cxnSp>
        <p:nvCxnSpPr>
          <p:cNvPr id="21" name="Google Shape;282;p6">
            <a:extLst>
              <a:ext uri="{FF2B5EF4-FFF2-40B4-BE49-F238E27FC236}">
                <a16:creationId xmlns:a16="http://schemas.microsoft.com/office/drawing/2014/main" id="{33079D2A-B6AA-ECEF-4683-2E1AEBC9BA37}"/>
              </a:ext>
            </a:extLst>
          </p:cNvPr>
          <p:cNvCxnSpPr>
            <a:cxnSpLocks/>
          </p:cNvCxnSpPr>
          <p:nvPr/>
        </p:nvCxnSpPr>
        <p:spPr>
          <a:xfrm>
            <a:off x="2261738" y="3697072"/>
            <a:ext cx="2214782" cy="0"/>
          </a:xfrm>
          <a:prstGeom prst="straightConnector1">
            <a:avLst/>
          </a:prstGeom>
          <a:noFill/>
          <a:ln w="28575" cap="flat" cmpd="sng">
            <a:solidFill>
              <a:srgbClr val="FFC000"/>
            </a:solidFill>
            <a:prstDash val="solid"/>
            <a:miter lim="800000"/>
            <a:headEnd type="none" w="sm" len="sm"/>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85"/>
                                        </p:tgtEl>
                                        <p:attrNameLst>
                                          <p:attrName>style.visibility</p:attrName>
                                        </p:attrNameLst>
                                      </p:cBhvr>
                                      <p:to>
                                        <p:strVal val="visible"/>
                                      </p:to>
                                    </p:set>
                                    <p:anim calcmode="lin" valueType="num">
                                      <p:cBhvr additive="base">
                                        <p:cTn id="7" dur="500"/>
                                        <p:tgtEl>
                                          <p:spTgt spid="285"/>
                                        </p:tgtEl>
                                        <p:attrNameLst>
                                          <p:attrName>ppt_y</p:attrName>
                                        </p:attrNameLst>
                                      </p:cBhvr>
                                      <p:tavLst>
                                        <p:tav tm="0">
                                          <p:val>
                                            <p:strVal val="#ppt_y+#ppt_h*1.125000"/>
                                          </p:val>
                                        </p:tav>
                                        <p:tav tm="100000">
                                          <p:val>
                                            <p:strVal val="#ppt_y"/>
                                          </p:val>
                                        </p:tav>
                                      </p:tavLst>
                                    </p:anim>
                                    <p:animEffect transition="in" filter="wipe(up)">
                                      <p:cBhvr>
                                        <p:cTn id="8" dur="500"/>
                                        <p:tgtEl>
                                          <p:spTgt spid="285"/>
                                        </p:tgtEl>
                                      </p:cBhvr>
                                    </p:animEffect>
                                  </p:childTnLst>
                                </p:cTn>
                              </p:par>
                              <p:par>
                                <p:cTn id="9" presetID="1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up)">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P spid="28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300" name="Google Shape;300;p7"/>
          <p:cNvSpPr/>
          <p:nvPr/>
        </p:nvSpPr>
        <p:spPr>
          <a:xfrm>
            <a:off x="7934484" y="2244207"/>
            <a:ext cx="419360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1</a:t>
            </a:r>
            <a:endParaRP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lvl="0" algn="ctr"/>
            <a:r>
              <a:rPr lang="fr-FR" sz="1800" dirty="0">
                <a:latin typeface="Times New Roman" panose="02020603050405020304" pitchFamily="18" charset="0"/>
                <a:cs typeface="Times New Roman" panose="02020603050405020304" pitchFamily="18" charset="0"/>
              </a:rPr>
              <a:t>Mise en place des outils nécessaires pour la gestion des terrains.</a:t>
            </a:r>
            <a:endParaRPr lang="fr-FR" sz="24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302" name="Google Shape;302;p7"/>
          <p:cNvSpPr/>
          <p:nvPr/>
        </p:nvSpPr>
        <p:spPr>
          <a:xfrm>
            <a:off x="7800970" y="3363793"/>
            <a:ext cx="4460631" cy="11079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2</a:t>
            </a:r>
            <a:endParaRP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lvl="0" algn="ctr"/>
            <a:r>
              <a:rPr lang="fr-FR" sz="1600" dirty="0">
                <a:latin typeface="Times New Roman" panose="02020603050405020304" pitchFamily="18" charset="0"/>
                <a:cs typeface="Times New Roman" panose="02020603050405020304" pitchFamily="18" charset="0"/>
              </a:rPr>
              <a:t>Fournir au responsable d'équipe les fonctionnalités pour gérer son équipe et participer aux activité de plateforme.</a:t>
            </a:r>
            <a:endParaRPr lang="fr-FR" sz="20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pic>
        <p:nvPicPr>
          <p:cNvPr id="100" name="Picture 99"/>
          <p:cNvPicPr/>
          <p:nvPr/>
        </p:nvPicPr>
        <p:blipFill>
          <a:blip r:embed="rId3"/>
          <a:stretch>
            <a:fillRect/>
          </a:stretch>
        </p:blipFill>
        <p:spPr>
          <a:xfrm>
            <a:off x="407035" y="2637155"/>
            <a:ext cx="7284085" cy="2760980"/>
          </a:xfrm>
          <a:prstGeom prst="rect">
            <a:avLst/>
          </a:prstGeom>
          <a:noFill/>
          <a:ln w="9525">
            <a:noFill/>
          </a:ln>
        </p:spPr>
      </p:pic>
      <p:sp>
        <p:nvSpPr>
          <p:cNvPr id="2" name="Google Shape;244;p5"/>
          <p:cNvSpPr/>
          <p:nvPr/>
        </p:nvSpPr>
        <p:spPr>
          <a:xfrm>
            <a:off x="229870" y="1389380"/>
            <a:ext cx="5829935"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326" name="Google Shape;326;p8"/>
          <p:cNvSpPr/>
          <p:nvPr/>
        </p:nvSpPr>
        <p:spPr>
          <a:xfrm>
            <a:off x="306070" y="1871345"/>
            <a:ext cx="4097020" cy="4000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Méthodologie SCRUM</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cxnSp>
        <p:nvCxnSpPr>
          <p:cNvPr id="17" name="Google Shape;140;p3">
            <a:extLst>
              <a:ext uri="{FF2B5EF4-FFF2-40B4-BE49-F238E27FC236}">
                <a16:creationId xmlns:a16="http://schemas.microsoft.com/office/drawing/2014/main" id="{2DF2A4AF-F817-3771-AE37-8519F5627657}"/>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8" name="Google Shape;141;p3">
            <a:extLst>
              <a:ext uri="{FF2B5EF4-FFF2-40B4-BE49-F238E27FC236}">
                <a16:creationId xmlns:a16="http://schemas.microsoft.com/office/drawing/2014/main" id="{A71056DB-7CA5-7B0D-0FDB-1DF75D056C44}"/>
              </a:ext>
            </a:extLst>
          </p:cNvPr>
          <p:cNvSpPr/>
          <p:nvPr/>
        </p:nvSpPr>
        <p:spPr>
          <a:xfrm>
            <a:off x="4956711" y="197773"/>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9;p3">
            <a:extLst>
              <a:ext uri="{FF2B5EF4-FFF2-40B4-BE49-F238E27FC236}">
                <a16:creationId xmlns:a16="http://schemas.microsoft.com/office/drawing/2014/main" id="{AD680827-EEEF-A55A-6F57-1FAB70EF5DD9}"/>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20" name="Google Shape;143;p3">
            <a:extLst>
              <a:ext uri="{FF2B5EF4-FFF2-40B4-BE49-F238E27FC236}">
                <a16:creationId xmlns:a16="http://schemas.microsoft.com/office/drawing/2014/main" id="{FCFE5488-54ED-1D9C-2E43-50D2D1220E91}"/>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145;p3">
            <a:extLst>
              <a:ext uri="{FF2B5EF4-FFF2-40B4-BE49-F238E27FC236}">
                <a16:creationId xmlns:a16="http://schemas.microsoft.com/office/drawing/2014/main" id="{490763CD-088C-6F18-1F92-7453AF80677B}"/>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146;p3">
            <a:extLst>
              <a:ext uri="{FF2B5EF4-FFF2-40B4-BE49-F238E27FC236}">
                <a16:creationId xmlns:a16="http://schemas.microsoft.com/office/drawing/2014/main" id="{B631B365-FF4E-0D3A-7D42-B67A1DE086A4}"/>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147;p3">
            <a:extLst>
              <a:ext uri="{FF2B5EF4-FFF2-40B4-BE49-F238E27FC236}">
                <a16:creationId xmlns:a16="http://schemas.microsoft.com/office/drawing/2014/main" id="{D733A252-36AB-671D-9FBE-6E987182D31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4" name="Google Shape;148;p3">
            <a:extLst>
              <a:ext uri="{FF2B5EF4-FFF2-40B4-BE49-F238E27FC236}">
                <a16:creationId xmlns:a16="http://schemas.microsoft.com/office/drawing/2014/main" id="{2EA92498-AE4D-A168-53D1-FA5F4E58BD23}"/>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5" name="Google Shape;150;p3">
            <a:extLst>
              <a:ext uri="{FF2B5EF4-FFF2-40B4-BE49-F238E27FC236}">
                <a16:creationId xmlns:a16="http://schemas.microsoft.com/office/drawing/2014/main" id="{0C17E148-D8C9-0B3A-F4CA-742F5225FECD}"/>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6" name="Google Shape;151;p3">
            <a:extLst>
              <a:ext uri="{FF2B5EF4-FFF2-40B4-BE49-F238E27FC236}">
                <a16:creationId xmlns:a16="http://schemas.microsoft.com/office/drawing/2014/main" id="{DD8F7697-6F16-3062-ACB1-9F319C74214E}"/>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7" name="Google Shape;152;p3">
            <a:extLst>
              <a:ext uri="{FF2B5EF4-FFF2-40B4-BE49-F238E27FC236}">
                <a16:creationId xmlns:a16="http://schemas.microsoft.com/office/drawing/2014/main" id="{4D8B36BA-C6E5-76B8-55F1-1526CC66B218}"/>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8" name="Google Shape;141;p3">
            <a:extLst>
              <a:ext uri="{FF2B5EF4-FFF2-40B4-BE49-F238E27FC236}">
                <a16:creationId xmlns:a16="http://schemas.microsoft.com/office/drawing/2014/main" id="{F0517CE0-645C-C0AC-A1B9-ACA08518B8DB}"/>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9" name="Google Shape;149;p3">
            <a:extLst>
              <a:ext uri="{FF2B5EF4-FFF2-40B4-BE49-F238E27FC236}">
                <a16:creationId xmlns:a16="http://schemas.microsoft.com/office/drawing/2014/main" id="{6994915A-04F4-FAEA-D1B0-FB81D1B36FB8}"/>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30" name="Google Shape;141;p3">
            <a:extLst>
              <a:ext uri="{FF2B5EF4-FFF2-40B4-BE49-F238E27FC236}">
                <a16:creationId xmlns:a16="http://schemas.microsoft.com/office/drawing/2014/main" id="{AC0FF2F9-42EC-1E3E-9391-6A8F5A935711}"/>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 name="Google Shape;302;p7">
            <a:extLst>
              <a:ext uri="{FF2B5EF4-FFF2-40B4-BE49-F238E27FC236}">
                <a16:creationId xmlns:a16="http://schemas.microsoft.com/office/drawing/2014/main" id="{1CF5E896-9774-83A0-7CB3-B73FC36AAD7B}"/>
              </a:ext>
            </a:extLst>
          </p:cNvPr>
          <p:cNvSpPr/>
          <p:nvPr/>
        </p:nvSpPr>
        <p:spPr>
          <a:xfrm>
            <a:off x="8079515" y="4666436"/>
            <a:ext cx="3998306" cy="6155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3</a:t>
            </a:r>
            <a:endParaRP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lvl="0" algn="ctr"/>
            <a:r>
              <a:rPr lang="fr-FR" sz="1600" dirty="0">
                <a:latin typeface="Times New Roman" panose="02020603050405020304" pitchFamily="18" charset="0"/>
                <a:cs typeface="Times New Roman" panose="02020603050405020304" pitchFamily="18" charset="0"/>
              </a:rPr>
              <a:t>Création de partie Dashboard Admin.</a:t>
            </a:r>
            <a:endParaRPr lang="fr-FR" sz="20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3" name="Espace réservé du numéro de diapositive 3">
            <a:extLst>
              <a:ext uri="{FF2B5EF4-FFF2-40B4-BE49-F238E27FC236}">
                <a16:creationId xmlns:a16="http://schemas.microsoft.com/office/drawing/2014/main" id="{AC2A43B1-8CDC-B7EB-EE3A-B62F9086F957}"/>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1000"/>
                                        <p:tgtEl>
                                          <p:spTgt spid="3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2"/>
                                        </p:tgtEl>
                                        <p:attrNameLst>
                                          <p:attrName>style.visibility</p:attrName>
                                        </p:attrNameLst>
                                      </p:cBhvr>
                                      <p:to>
                                        <p:strVal val="visible"/>
                                      </p:to>
                                    </p:set>
                                    <p:animEffect transition="in" filter="fade">
                                      <p:cBhvr>
                                        <p:cTn id="18" dur="1000"/>
                                        <p:tgtEl>
                                          <p:spTgt spid="3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140;p3">
            <a:extLst>
              <a:ext uri="{FF2B5EF4-FFF2-40B4-BE49-F238E27FC236}">
                <a16:creationId xmlns:a16="http://schemas.microsoft.com/office/drawing/2014/main" id="{ED820D8C-E3AC-EABF-859D-CF35BB14E927}"/>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6" name="Google Shape;141;p3">
            <a:extLst>
              <a:ext uri="{FF2B5EF4-FFF2-40B4-BE49-F238E27FC236}">
                <a16:creationId xmlns:a16="http://schemas.microsoft.com/office/drawing/2014/main" id="{64ECD6E7-64DB-5AAC-5D55-8169EB028013}"/>
              </a:ext>
            </a:extLst>
          </p:cNvPr>
          <p:cNvSpPr/>
          <p:nvPr/>
        </p:nvSpPr>
        <p:spPr>
          <a:xfrm>
            <a:off x="680059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9;p3">
            <a:extLst>
              <a:ext uri="{FF2B5EF4-FFF2-40B4-BE49-F238E27FC236}">
                <a16:creationId xmlns:a16="http://schemas.microsoft.com/office/drawing/2014/main" id="{82C99EA5-3DCE-9F03-860E-779D2F41C939}"/>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8" name="Google Shape;143;p3">
            <a:extLst>
              <a:ext uri="{FF2B5EF4-FFF2-40B4-BE49-F238E27FC236}">
                <a16:creationId xmlns:a16="http://schemas.microsoft.com/office/drawing/2014/main" id="{66C90A51-2FD6-C8E5-43AC-5EF7CCA14B65}"/>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45;p3">
            <a:extLst>
              <a:ext uri="{FF2B5EF4-FFF2-40B4-BE49-F238E27FC236}">
                <a16:creationId xmlns:a16="http://schemas.microsoft.com/office/drawing/2014/main" id="{F027A0AB-B1C9-88B0-A090-B3DBFD0A2156}"/>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6;p3">
            <a:extLst>
              <a:ext uri="{FF2B5EF4-FFF2-40B4-BE49-F238E27FC236}">
                <a16:creationId xmlns:a16="http://schemas.microsoft.com/office/drawing/2014/main" id="{0AD0A848-711E-88D7-2A78-827125E95005}"/>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7;p3">
            <a:extLst>
              <a:ext uri="{FF2B5EF4-FFF2-40B4-BE49-F238E27FC236}">
                <a16:creationId xmlns:a16="http://schemas.microsoft.com/office/drawing/2014/main" id="{F48F6AC1-B695-7D4F-3B26-263A27D2B06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2" name="Google Shape;148;p3">
            <a:extLst>
              <a:ext uri="{FF2B5EF4-FFF2-40B4-BE49-F238E27FC236}">
                <a16:creationId xmlns:a16="http://schemas.microsoft.com/office/drawing/2014/main" id="{6C96A943-1EA2-74D3-1C4B-3B2373462A29}"/>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3" name="Google Shape;150;p3">
            <a:extLst>
              <a:ext uri="{FF2B5EF4-FFF2-40B4-BE49-F238E27FC236}">
                <a16:creationId xmlns:a16="http://schemas.microsoft.com/office/drawing/2014/main" id="{E0616416-82EC-EEEA-0658-D36C18287C20}"/>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4" name="Google Shape;151;p3">
            <a:extLst>
              <a:ext uri="{FF2B5EF4-FFF2-40B4-BE49-F238E27FC236}">
                <a16:creationId xmlns:a16="http://schemas.microsoft.com/office/drawing/2014/main" id="{F50EF6C6-59E1-422A-5507-2634184512F0}"/>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5" name="Google Shape;152;p3">
            <a:extLst>
              <a:ext uri="{FF2B5EF4-FFF2-40B4-BE49-F238E27FC236}">
                <a16:creationId xmlns:a16="http://schemas.microsoft.com/office/drawing/2014/main" id="{D285EA0A-2CF3-9156-6E11-4E01E0B4698E}"/>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6" name="Google Shape;141;p3">
            <a:extLst>
              <a:ext uri="{FF2B5EF4-FFF2-40B4-BE49-F238E27FC236}">
                <a16:creationId xmlns:a16="http://schemas.microsoft.com/office/drawing/2014/main" id="{0DA075C0-9FEA-1198-B76D-FF1E04D6D268}"/>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7" name="Google Shape;149;p3">
            <a:extLst>
              <a:ext uri="{FF2B5EF4-FFF2-40B4-BE49-F238E27FC236}">
                <a16:creationId xmlns:a16="http://schemas.microsoft.com/office/drawing/2014/main" id="{8CA56075-EE91-DC9B-960D-D16D25B72AC0}"/>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8" name="Google Shape;141;p3">
            <a:extLst>
              <a:ext uri="{FF2B5EF4-FFF2-40B4-BE49-F238E27FC236}">
                <a16:creationId xmlns:a16="http://schemas.microsoft.com/office/drawing/2014/main" id="{A289A483-A92B-8A57-5CED-3991573F0BA9}"/>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244;p5">
            <a:extLst>
              <a:ext uri="{FF2B5EF4-FFF2-40B4-BE49-F238E27FC236}">
                <a16:creationId xmlns:a16="http://schemas.microsoft.com/office/drawing/2014/main" id="{CAF91C98-C361-559F-9356-4226B2998AB9}"/>
              </a:ext>
            </a:extLst>
          </p:cNvPr>
          <p:cNvSpPr/>
          <p:nvPr/>
        </p:nvSpPr>
        <p:spPr>
          <a:xfrm>
            <a:off x="229870" y="1389380"/>
            <a:ext cx="5829935"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Conception(1/2)</a:t>
            </a:r>
          </a:p>
        </p:txBody>
      </p:sp>
      <p:sp>
        <p:nvSpPr>
          <p:cNvPr id="2" name="Google Shape;326;p8">
            <a:extLst>
              <a:ext uri="{FF2B5EF4-FFF2-40B4-BE49-F238E27FC236}">
                <a16:creationId xmlns:a16="http://schemas.microsoft.com/office/drawing/2014/main" id="{D0AA9BA3-0CB8-05B1-587D-D9EA32036C1D}"/>
              </a:ext>
            </a:extLst>
          </p:cNvPr>
          <p:cNvSpPr/>
          <p:nvPr/>
        </p:nvSpPr>
        <p:spPr>
          <a:xfrm>
            <a:off x="306070" y="1871345"/>
            <a:ext cx="4097020" cy="70784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Diagramme de cas </a:t>
            </a:r>
          </a:p>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d’utilisation</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pic>
        <p:nvPicPr>
          <p:cNvPr id="3" name="Image 2">
            <a:extLst>
              <a:ext uri="{FF2B5EF4-FFF2-40B4-BE49-F238E27FC236}">
                <a16:creationId xmlns:a16="http://schemas.microsoft.com/office/drawing/2014/main" id="{1425818A-273B-2CB4-D829-BAE985D7ADD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6617" y="1871345"/>
            <a:ext cx="7741919" cy="4603264"/>
          </a:xfrm>
          <a:prstGeom prst="rect">
            <a:avLst/>
          </a:prstGeom>
        </p:spPr>
      </p:pic>
      <p:sp>
        <p:nvSpPr>
          <p:cNvPr id="4" name="Espace réservé du numéro de diapositive 3">
            <a:extLst>
              <a:ext uri="{FF2B5EF4-FFF2-40B4-BE49-F238E27FC236}">
                <a16:creationId xmlns:a16="http://schemas.microsoft.com/office/drawing/2014/main" id="{79924F88-E728-FFF3-3154-50B5CC79B268}"/>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8</a:t>
            </a:r>
          </a:p>
        </p:txBody>
      </p:sp>
    </p:spTree>
    <p:extLst>
      <p:ext uri="{BB962C8B-B14F-4D97-AF65-F5344CB8AC3E}">
        <p14:creationId xmlns:p14="http://schemas.microsoft.com/office/powerpoint/2010/main" val="373883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D28698E-4878-0FA6-6B2A-B25452F683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cxnSp>
        <p:nvCxnSpPr>
          <p:cNvPr id="6" name="Google Shape;140;p3">
            <a:extLst>
              <a:ext uri="{FF2B5EF4-FFF2-40B4-BE49-F238E27FC236}">
                <a16:creationId xmlns:a16="http://schemas.microsoft.com/office/drawing/2014/main" id="{26EAED72-2F01-55A6-EC4B-9CE69E993882}"/>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BA99C98F-6D79-2584-0F36-87D35DF81FE8}"/>
              </a:ext>
            </a:extLst>
          </p:cNvPr>
          <p:cNvSpPr/>
          <p:nvPr/>
        </p:nvSpPr>
        <p:spPr>
          <a:xfrm>
            <a:off x="680059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3331D070-0C3C-189A-E5FD-14EDB5A6319C}"/>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E3D39166-E243-EBB2-F6EE-867F028C5508}"/>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86220C04-5CE6-7EB9-9BC2-97C41EECF027}"/>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97F106FD-E4D6-9B73-0853-293EB11F2782}"/>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75B30FA5-B7CC-0BFD-2322-4B43AFAD54FF}"/>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D6091690-2361-2013-B40B-58E6FE376144}"/>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3EE7B49F-7631-DB2F-C6AC-E5F322F9829C}"/>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B1F51D98-D5FD-9D4E-735B-0F19C0E68312}"/>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A328015F-A322-11E5-CAED-915C6C44F1D3}"/>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63964956-481F-F240-5DD1-1E3B08554123}"/>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DFDC44B3-CDA2-3403-50EC-F3BFE046D868}"/>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2139F3DB-D52B-C1E8-03BA-3B587A46D8CE}"/>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244;p5">
            <a:extLst>
              <a:ext uri="{FF2B5EF4-FFF2-40B4-BE49-F238E27FC236}">
                <a16:creationId xmlns:a16="http://schemas.microsoft.com/office/drawing/2014/main" id="{30A5E95A-E018-7A66-A97B-08F6646249C3}"/>
              </a:ext>
            </a:extLst>
          </p:cNvPr>
          <p:cNvSpPr/>
          <p:nvPr/>
        </p:nvSpPr>
        <p:spPr>
          <a:xfrm>
            <a:off x="229870" y="1389380"/>
            <a:ext cx="5829935"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Conception(2/2)</a:t>
            </a:r>
          </a:p>
        </p:txBody>
      </p:sp>
      <p:sp>
        <p:nvSpPr>
          <p:cNvPr id="21" name="Google Shape;326;p8">
            <a:extLst>
              <a:ext uri="{FF2B5EF4-FFF2-40B4-BE49-F238E27FC236}">
                <a16:creationId xmlns:a16="http://schemas.microsoft.com/office/drawing/2014/main" id="{9E666CCC-3297-ED72-EA18-D0A20E988933}"/>
              </a:ext>
            </a:extLst>
          </p:cNvPr>
          <p:cNvSpPr/>
          <p:nvPr/>
        </p:nvSpPr>
        <p:spPr>
          <a:xfrm>
            <a:off x="306070" y="1871345"/>
            <a:ext cx="4097020" cy="4000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Exemple Diagramme de classe</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pic>
        <p:nvPicPr>
          <p:cNvPr id="22" name="Image 21">
            <a:extLst>
              <a:ext uri="{FF2B5EF4-FFF2-40B4-BE49-F238E27FC236}">
                <a16:creationId xmlns:a16="http://schemas.microsoft.com/office/drawing/2014/main" id="{CC96DB55-86AF-EF6D-1FCD-ADF6C1D2DEFA}"/>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844" y="2392045"/>
            <a:ext cx="5313985" cy="3924466"/>
          </a:xfrm>
          <a:prstGeom prst="rect">
            <a:avLst/>
          </a:prstGeom>
        </p:spPr>
      </p:pic>
      <p:sp>
        <p:nvSpPr>
          <p:cNvPr id="23" name="Google Shape;326;p8">
            <a:extLst>
              <a:ext uri="{FF2B5EF4-FFF2-40B4-BE49-F238E27FC236}">
                <a16:creationId xmlns:a16="http://schemas.microsoft.com/office/drawing/2014/main" id="{4A2B8B27-3692-D51F-47B9-5D0B9CAA3DC1}"/>
              </a:ext>
            </a:extLst>
          </p:cNvPr>
          <p:cNvSpPr/>
          <p:nvPr/>
        </p:nvSpPr>
        <p:spPr>
          <a:xfrm>
            <a:off x="6031004" y="1910419"/>
            <a:ext cx="5159509" cy="4000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Exemple Diagramme de séquence système</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pic>
        <p:nvPicPr>
          <p:cNvPr id="24" name="Image 23">
            <a:extLst>
              <a:ext uri="{FF2B5EF4-FFF2-40B4-BE49-F238E27FC236}">
                <a16:creationId xmlns:a16="http://schemas.microsoft.com/office/drawing/2014/main" id="{BA137CA7-55CF-62AE-FB09-B8012D12E6B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341" y="2310488"/>
            <a:ext cx="5758815" cy="4335920"/>
          </a:xfrm>
          <a:prstGeom prst="rect">
            <a:avLst/>
          </a:prstGeom>
        </p:spPr>
      </p:pic>
      <p:sp>
        <p:nvSpPr>
          <p:cNvPr id="2" name="Espace réservé du numéro de diapositive 3">
            <a:extLst>
              <a:ext uri="{FF2B5EF4-FFF2-40B4-BE49-F238E27FC236}">
                <a16:creationId xmlns:a16="http://schemas.microsoft.com/office/drawing/2014/main" id="{0FA28166-A60C-6C1D-E489-20F31948976E}"/>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9</a:t>
            </a:r>
          </a:p>
        </p:txBody>
      </p:sp>
    </p:spTree>
    <p:extLst>
      <p:ext uri="{BB962C8B-B14F-4D97-AF65-F5344CB8AC3E}">
        <p14:creationId xmlns:p14="http://schemas.microsoft.com/office/powerpoint/2010/main" val="1135224185"/>
      </p:ext>
    </p:extLst>
  </p:cSld>
  <p:clrMapOvr>
    <a:masterClrMapping/>
  </p:clrMapOvr>
</p:sld>
</file>

<file path=ppt/theme/theme1.xml><?xml version="1.0" encoding="utf-8"?>
<a:theme xmlns:a="http://schemas.openxmlformats.org/drawingml/2006/main" name="Office Theme">
  <a:themeElements>
    <a:clrScheme name="Personnalisé 3">
      <a:dk1>
        <a:srgbClr val="C10517"/>
      </a:dk1>
      <a:lt1>
        <a:srgbClr val="FFFFFF"/>
      </a:lt1>
      <a:dk2>
        <a:srgbClr val="C10517"/>
      </a:dk2>
      <a:lt2>
        <a:srgbClr val="C10517"/>
      </a:lt2>
      <a:accent1>
        <a:srgbClr val="C10517"/>
      </a:accent1>
      <a:accent2>
        <a:srgbClr val="C10517"/>
      </a:accent2>
      <a:accent3>
        <a:srgbClr val="C10517"/>
      </a:accent3>
      <a:accent4>
        <a:srgbClr val="C10517"/>
      </a:accent4>
      <a:accent5>
        <a:srgbClr val="C10517"/>
      </a:accent5>
      <a:accent6>
        <a:srgbClr val="C10517"/>
      </a:accent6>
      <a:hlink>
        <a:srgbClr val="C10517"/>
      </a:hlink>
      <a:folHlink>
        <a:srgbClr val="C1051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882</Words>
  <Application>Microsoft Office PowerPoint</Application>
  <PresentationFormat>Grand écran</PresentationFormat>
  <Paragraphs>241</Paragraphs>
  <Slides>20</Slides>
  <Notes>12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Arial</vt:lpstr>
      <vt:lpstr>Calibri</vt:lpstr>
      <vt:lpstr>Noto Sans Symbols</vt:lpstr>
      <vt:lpstr>Times New Roman</vt:lpstr>
      <vt:lpstr>Office Theme</vt:lpstr>
      <vt:lpstr>Présentation PowerPoint</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7amzaMh</cp:lastModifiedBy>
  <cp:revision>166</cp:revision>
  <dcterms:created xsi:type="dcterms:W3CDTF">2024-05-30T20:52:00Z</dcterms:created>
  <dcterms:modified xsi:type="dcterms:W3CDTF">2024-06-19T15:13:57Z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0x010100DF84066518732645A7CB9ACD5785972A</vt:lpwstr>
  </property>
  <property fmtid="{D5CDD505-2E9C-101B-9397-08002B2CF9AE}" pid="3" name="ICV">
    <vt:lpwstr>3AB7ED00CEE946559B4C8E5AE9A05CB2_13</vt:lpwstr>
  </property>
  <property fmtid="{D5CDD505-2E9C-101B-9397-08002B2CF9AE}" pid="4" name="KSOProductBuildVer">
    <vt:lpwstr>1033-12.2.0.16909</vt:lpwstr>
  </property>
</Properties>
</file>